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2"/>
  </p:notesMasterIdLst>
  <p:sldIdLst>
    <p:sldId id="338" r:id="rId2"/>
    <p:sldId id="370" r:id="rId3"/>
    <p:sldId id="365" r:id="rId4"/>
    <p:sldId id="359" r:id="rId5"/>
    <p:sldId id="322" r:id="rId6"/>
    <p:sldId id="373" r:id="rId7"/>
    <p:sldId id="366" r:id="rId8"/>
    <p:sldId id="372" r:id="rId9"/>
    <p:sldId id="337" r:id="rId10"/>
    <p:sldId id="258" r:id="rId11"/>
  </p:sldIdLst>
  <p:sldSz cx="9144000" cy="5143500" type="screen16x9"/>
  <p:notesSz cx="6858000" cy="9144000"/>
  <p:embeddedFontLst>
    <p:embeddedFont>
      <p:font typeface="Atma" panose="020B0604020202020204" charset="0"/>
      <p:regular r:id="rId13"/>
      <p:bold r:id="rId14"/>
    </p:embeddedFont>
    <p:embeddedFont>
      <p:font typeface="Baloo Tammudu 2" panose="020B0604020202020204" charset="0"/>
      <p:regular r:id="rId15"/>
      <p:bold r:id="rId16"/>
    </p:embeddedFont>
    <p:embeddedFont>
      <p:font typeface="Bebas Neue" panose="020B0604020202020204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3F7D"/>
    <a:srgbClr val="D0C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7854EF-672E-410E-9938-00B9BFC170AD}">
  <a:tblStyle styleId="{0A7854EF-672E-410E-9938-00B9BFC170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5846"/>
  </p:normalViewPr>
  <p:slideViewPr>
    <p:cSldViewPr snapToGrid="0">
      <p:cViewPr varScale="1">
        <p:scale>
          <a:sx n="98" d="100"/>
          <a:sy n="98" d="100"/>
        </p:scale>
        <p:origin x="9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1440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910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4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05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467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762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860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g1557c5ba4f9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8" name="Google Shape;3718;g1557c5ba4f9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362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99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55288f6edb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55288f6edb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23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1557c5ba4f9_0_1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1557c5ba4f9_0_1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04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3552" y="-130754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777657" y="-178903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49600" y="2300343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13" name="Google Shape;13;p2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6164148" y="3054540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32625" y="974250"/>
            <a:ext cx="5878500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32750" y="3160835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7"/>
          <p:cNvGrpSpPr/>
          <p:nvPr/>
        </p:nvGrpSpPr>
        <p:grpSpPr>
          <a:xfrm rot="-3626901" flipH="1">
            <a:off x="292972" y="3687083"/>
            <a:ext cx="670823" cy="1064441"/>
            <a:chOff x="4491600" y="1128725"/>
            <a:chExt cx="911950" cy="1447225"/>
          </a:xfrm>
        </p:grpSpPr>
        <p:sp>
          <p:nvSpPr>
            <p:cNvPr id="281" name="Google Shape;281;p7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7"/>
          <p:cNvGrpSpPr/>
          <p:nvPr/>
        </p:nvGrpSpPr>
        <p:grpSpPr>
          <a:xfrm rot="2883859" flipH="1">
            <a:off x="17352" y="-217772"/>
            <a:ext cx="1391508" cy="1735085"/>
            <a:chOff x="2386975" y="3180875"/>
            <a:chExt cx="1391500" cy="1735075"/>
          </a:xfrm>
        </p:grpSpPr>
        <p:sp>
          <p:nvSpPr>
            <p:cNvPr id="284" name="Google Shape;284;p7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7"/>
          <p:cNvGrpSpPr/>
          <p:nvPr/>
        </p:nvGrpSpPr>
        <p:grpSpPr>
          <a:xfrm>
            <a:off x="7310785" y="-38889"/>
            <a:ext cx="1723720" cy="2159011"/>
            <a:chOff x="610625" y="938625"/>
            <a:chExt cx="1230350" cy="1541050"/>
          </a:xfrm>
        </p:grpSpPr>
        <p:sp>
          <p:nvSpPr>
            <p:cNvPr id="307" name="Google Shape;307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7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7"/>
          <p:cNvSpPr txBox="1">
            <a:spLocks noGrp="1"/>
          </p:cNvSpPr>
          <p:nvPr>
            <p:ph type="body" idx="1"/>
          </p:nvPr>
        </p:nvSpPr>
        <p:spPr>
          <a:xfrm>
            <a:off x="960763" y="2016025"/>
            <a:ext cx="35721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7"/>
          <p:cNvSpPr txBox="1">
            <a:spLocks noGrp="1"/>
          </p:cNvSpPr>
          <p:nvPr>
            <p:ph type="title"/>
          </p:nvPr>
        </p:nvSpPr>
        <p:spPr>
          <a:xfrm>
            <a:off x="960763" y="712175"/>
            <a:ext cx="31290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"/>
          <p:cNvSpPr>
            <a:spLocks noGrp="1"/>
          </p:cNvSpPr>
          <p:nvPr>
            <p:ph type="pic" idx="2"/>
          </p:nvPr>
        </p:nvSpPr>
        <p:spPr>
          <a:xfrm>
            <a:off x="4844238" y="990475"/>
            <a:ext cx="3339000" cy="31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"/>
          <p:cNvSpPr/>
          <p:nvPr/>
        </p:nvSpPr>
        <p:spPr>
          <a:xfrm flipH="1">
            <a:off x="6148931" y="287376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/>
          <p:nvPr/>
        </p:nvSpPr>
        <p:spPr>
          <a:xfrm flipH="1">
            <a:off x="-1452564" y="3713665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1" name="Google Shape;451;p13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52" name="Google Shape;452;p13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13"/>
          <p:cNvSpPr/>
          <p:nvPr/>
        </p:nvSpPr>
        <p:spPr>
          <a:xfrm flipH="1">
            <a:off x="-1560207" y="-1961059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3"/>
          <p:cNvSpPr/>
          <p:nvPr/>
        </p:nvSpPr>
        <p:spPr>
          <a:xfrm flipH="1">
            <a:off x="7395524" y="-1691395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title"/>
          </p:nvPr>
        </p:nvSpPr>
        <p:spPr>
          <a:xfrm>
            <a:off x="208747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52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1"/>
          </p:nvPr>
        </p:nvSpPr>
        <p:spPr>
          <a:xfrm>
            <a:off x="208747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title" idx="3"/>
          </p:nvPr>
        </p:nvSpPr>
        <p:spPr>
          <a:xfrm>
            <a:off x="4822425" y="1930227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4" hasCustomPrompt="1"/>
          </p:nvPr>
        </p:nvSpPr>
        <p:spPr>
          <a:xfrm>
            <a:off x="5492475" y="1358552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2" name="Google Shape;462;p13"/>
          <p:cNvSpPr txBox="1">
            <a:spLocks noGrp="1"/>
          </p:cNvSpPr>
          <p:nvPr>
            <p:ph type="subTitle" idx="5"/>
          </p:nvPr>
        </p:nvSpPr>
        <p:spPr>
          <a:xfrm>
            <a:off x="4822425" y="2270475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6"/>
          </p:nvPr>
        </p:nvSpPr>
        <p:spPr>
          <a:xfrm>
            <a:off x="208747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7" hasCustomPrompt="1"/>
          </p:nvPr>
        </p:nvSpPr>
        <p:spPr>
          <a:xfrm>
            <a:off x="275752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5" name="Google Shape;465;p13"/>
          <p:cNvSpPr txBox="1">
            <a:spLocks noGrp="1"/>
          </p:cNvSpPr>
          <p:nvPr>
            <p:ph type="subTitle" idx="8"/>
          </p:nvPr>
        </p:nvSpPr>
        <p:spPr>
          <a:xfrm>
            <a:off x="208747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9"/>
          </p:nvPr>
        </p:nvSpPr>
        <p:spPr>
          <a:xfrm>
            <a:off x="4822425" y="3647975"/>
            <a:ext cx="22341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13" hasCustomPrompt="1"/>
          </p:nvPr>
        </p:nvSpPr>
        <p:spPr>
          <a:xfrm>
            <a:off x="5492475" y="3076525"/>
            <a:ext cx="8940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468" name="Google Shape;468;p13"/>
          <p:cNvSpPr txBox="1">
            <a:spLocks noGrp="1"/>
          </p:cNvSpPr>
          <p:nvPr>
            <p:ph type="subTitle" idx="14"/>
          </p:nvPr>
        </p:nvSpPr>
        <p:spPr>
          <a:xfrm>
            <a:off x="4822425" y="3989257"/>
            <a:ext cx="22341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14"/>
          <p:cNvGrpSpPr/>
          <p:nvPr/>
        </p:nvGrpSpPr>
        <p:grpSpPr>
          <a:xfrm>
            <a:off x="0" y="4496125"/>
            <a:ext cx="9144000" cy="647400"/>
            <a:chOff x="0" y="4496125"/>
            <a:chExt cx="9144000" cy="647400"/>
          </a:xfrm>
        </p:grpSpPr>
        <p:sp>
          <p:nvSpPr>
            <p:cNvPr id="476" name="Google Shape;476;p14"/>
            <p:cNvSpPr/>
            <p:nvPr/>
          </p:nvSpPr>
          <p:spPr>
            <a:xfrm>
              <a:off x="0" y="4496125"/>
              <a:ext cx="9144000" cy="647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0" y="4496125"/>
              <a:ext cx="9143840" cy="647375"/>
            </a:xfrm>
            <a:custGeom>
              <a:avLst/>
              <a:gdLst/>
              <a:ahLst/>
              <a:cxnLst/>
              <a:rect l="l" t="t" r="r" b="b"/>
              <a:pathLst>
                <a:path w="132342" h="12965" extrusionOk="0">
                  <a:moveTo>
                    <a:pt x="0" y="0"/>
                  </a:moveTo>
                  <a:lnTo>
                    <a:pt x="0" y="12965"/>
                  </a:lnTo>
                  <a:lnTo>
                    <a:pt x="132341" y="12965"/>
                  </a:lnTo>
                  <a:lnTo>
                    <a:pt x="132341" y="0"/>
                  </a:lnTo>
                  <a:cubicBezTo>
                    <a:pt x="117968" y="5272"/>
                    <a:pt x="94934" y="11760"/>
                    <a:pt x="66145" y="11760"/>
                  </a:cubicBezTo>
                  <a:cubicBezTo>
                    <a:pt x="64394" y="11760"/>
                    <a:pt x="62622" y="11736"/>
                    <a:pt x="60829" y="11687"/>
                  </a:cubicBezTo>
                  <a:cubicBezTo>
                    <a:pt x="34946" y="10979"/>
                    <a:pt x="13992" y="5136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14"/>
          <p:cNvSpPr txBox="1">
            <a:spLocks noGrp="1"/>
          </p:cNvSpPr>
          <p:nvPr>
            <p:ph type="title"/>
          </p:nvPr>
        </p:nvSpPr>
        <p:spPr>
          <a:xfrm>
            <a:off x="2394600" y="1331922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subTitle" idx="1"/>
          </p:nvPr>
        </p:nvSpPr>
        <p:spPr>
          <a:xfrm>
            <a:off x="2394600" y="2716663"/>
            <a:ext cx="4354800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5_1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" name="Google Shape;1208;p25"/>
          <p:cNvGrpSpPr/>
          <p:nvPr/>
        </p:nvGrpSpPr>
        <p:grpSpPr>
          <a:xfrm>
            <a:off x="8255118" y="2376142"/>
            <a:ext cx="841496" cy="855191"/>
            <a:chOff x="5967275" y="1212450"/>
            <a:chExt cx="1139775" cy="1158325"/>
          </a:xfrm>
        </p:grpSpPr>
        <p:sp>
          <p:nvSpPr>
            <p:cNvPr id="1209" name="Google Shape;1209;p25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25"/>
          <p:cNvSpPr/>
          <p:nvPr/>
        </p:nvSpPr>
        <p:spPr>
          <a:xfrm flipH="1">
            <a:off x="-1202125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7" name="Google Shape;1217;p25"/>
          <p:cNvGrpSpPr/>
          <p:nvPr/>
        </p:nvGrpSpPr>
        <p:grpSpPr>
          <a:xfrm>
            <a:off x="-187273" y="1572225"/>
            <a:ext cx="1288450" cy="1640350"/>
            <a:chOff x="659300" y="3268175"/>
            <a:chExt cx="1288450" cy="1640350"/>
          </a:xfrm>
        </p:grpSpPr>
        <p:sp>
          <p:nvSpPr>
            <p:cNvPr id="1218" name="Google Shape;1218;p25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1" name="Google Shape;1241;p25"/>
          <p:cNvSpPr/>
          <p:nvPr/>
        </p:nvSpPr>
        <p:spPr>
          <a:xfrm flipH="1">
            <a:off x="6750121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2" name="Google Shape;1242;p25"/>
          <p:cNvGrpSpPr/>
          <p:nvPr/>
        </p:nvGrpSpPr>
        <p:grpSpPr>
          <a:xfrm rot="8726078" flipH="1">
            <a:off x="7395275" y="-693752"/>
            <a:ext cx="1849296" cy="2305906"/>
            <a:chOff x="2386975" y="3180875"/>
            <a:chExt cx="1391500" cy="1735075"/>
          </a:xfrm>
        </p:grpSpPr>
        <p:sp>
          <p:nvSpPr>
            <p:cNvPr id="1243" name="Google Shape;1243;p25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5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5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5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5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5" name="Google Shape;1265;p25"/>
          <p:cNvGrpSpPr/>
          <p:nvPr/>
        </p:nvGrpSpPr>
        <p:grpSpPr>
          <a:xfrm rot="1063801">
            <a:off x="-227892" y="-423545"/>
            <a:ext cx="1570468" cy="1800987"/>
            <a:chOff x="3056825" y="-2290075"/>
            <a:chExt cx="1465250" cy="1680325"/>
          </a:xfrm>
        </p:grpSpPr>
        <p:sp>
          <p:nvSpPr>
            <p:cNvPr id="1266" name="Google Shape;1266;p25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5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5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5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5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1" name="Google Shape;1281;p25"/>
          <p:cNvSpPr/>
          <p:nvPr/>
        </p:nvSpPr>
        <p:spPr>
          <a:xfrm rot="1203577" flipH="1">
            <a:off x="-1434301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5"/>
          <p:cNvSpPr/>
          <p:nvPr/>
        </p:nvSpPr>
        <p:spPr>
          <a:xfrm flipH="1">
            <a:off x="6927263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5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4" name="Google Shape;1284;p25"/>
          <p:cNvGrpSpPr/>
          <p:nvPr/>
        </p:nvGrpSpPr>
        <p:grpSpPr>
          <a:xfrm rot="-1952464" flipH="1">
            <a:off x="310359" y="3016186"/>
            <a:ext cx="842019" cy="1773637"/>
            <a:chOff x="4458800" y="2953350"/>
            <a:chExt cx="842025" cy="1773650"/>
          </a:xfrm>
        </p:grpSpPr>
        <p:sp>
          <p:nvSpPr>
            <p:cNvPr id="1285" name="Google Shape;1285;p25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5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5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5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5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5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5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5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5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5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5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5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5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5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5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5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5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9" name="Google Shape;130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25"/>
          <p:cNvSpPr txBox="1">
            <a:spLocks noGrp="1"/>
          </p:cNvSpPr>
          <p:nvPr>
            <p:ph type="title" idx="2"/>
          </p:nvPr>
        </p:nvSpPr>
        <p:spPr>
          <a:xfrm>
            <a:off x="110117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1" name="Google Shape;1311;p25"/>
          <p:cNvSpPr txBox="1">
            <a:spLocks noGrp="1"/>
          </p:cNvSpPr>
          <p:nvPr>
            <p:ph type="subTitle" idx="1"/>
          </p:nvPr>
        </p:nvSpPr>
        <p:spPr>
          <a:xfrm>
            <a:off x="110117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5"/>
          <p:cNvSpPr txBox="1">
            <a:spLocks noGrp="1"/>
          </p:cNvSpPr>
          <p:nvPr>
            <p:ph type="title" idx="3"/>
          </p:nvPr>
        </p:nvSpPr>
        <p:spPr>
          <a:xfrm>
            <a:off x="3578947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3" name="Google Shape;1313;p25"/>
          <p:cNvSpPr txBox="1">
            <a:spLocks noGrp="1"/>
          </p:cNvSpPr>
          <p:nvPr>
            <p:ph type="subTitle" idx="4"/>
          </p:nvPr>
        </p:nvSpPr>
        <p:spPr>
          <a:xfrm>
            <a:off x="3579000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5"/>
          <p:cNvSpPr txBox="1">
            <a:spLocks noGrp="1"/>
          </p:cNvSpPr>
          <p:nvPr>
            <p:ph type="title" idx="5"/>
          </p:nvPr>
        </p:nvSpPr>
        <p:spPr>
          <a:xfrm>
            <a:off x="2340113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5" name="Google Shape;1315;p25"/>
          <p:cNvSpPr txBox="1">
            <a:spLocks noGrp="1"/>
          </p:cNvSpPr>
          <p:nvPr>
            <p:ph type="subTitle" idx="6"/>
          </p:nvPr>
        </p:nvSpPr>
        <p:spPr>
          <a:xfrm>
            <a:off x="2340113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6" name="Google Shape;1316;p25"/>
          <p:cNvSpPr txBox="1">
            <a:spLocks noGrp="1"/>
          </p:cNvSpPr>
          <p:nvPr>
            <p:ph type="title" idx="7"/>
          </p:nvPr>
        </p:nvSpPr>
        <p:spPr>
          <a:xfrm>
            <a:off x="4817885" y="3232075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7" name="Google Shape;1317;p25"/>
          <p:cNvSpPr txBox="1">
            <a:spLocks noGrp="1"/>
          </p:cNvSpPr>
          <p:nvPr>
            <p:ph type="subTitle" idx="8"/>
          </p:nvPr>
        </p:nvSpPr>
        <p:spPr>
          <a:xfrm>
            <a:off x="4817885" y="3572325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25"/>
          <p:cNvSpPr txBox="1">
            <a:spLocks noGrp="1"/>
          </p:cNvSpPr>
          <p:nvPr>
            <p:ph type="title" idx="9"/>
          </p:nvPr>
        </p:nvSpPr>
        <p:spPr>
          <a:xfrm>
            <a:off x="6056725" y="1798650"/>
            <a:ext cx="1986000" cy="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19" name="Google Shape;1319;p25"/>
          <p:cNvSpPr txBox="1">
            <a:spLocks noGrp="1"/>
          </p:cNvSpPr>
          <p:nvPr>
            <p:ph type="subTitle" idx="13"/>
          </p:nvPr>
        </p:nvSpPr>
        <p:spPr>
          <a:xfrm>
            <a:off x="6056725" y="2138900"/>
            <a:ext cx="19860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3"/>
          <p:cNvSpPr/>
          <p:nvPr/>
        </p:nvSpPr>
        <p:spPr>
          <a:xfrm rot="10800000">
            <a:off x="6739556" y="-1732849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3"/>
          <p:cNvSpPr/>
          <p:nvPr/>
        </p:nvSpPr>
        <p:spPr>
          <a:xfrm rot="10800000">
            <a:off x="-1578602" y="-1371984"/>
            <a:ext cx="4331326" cy="3099134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33"/>
          <p:cNvSpPr/>
          <p:nvPr/>
        </p:nvSpPr>
        <p:spPr>
          <a:xfrm rot="10800000">
            <a:off x="-1438557" y="2872744"/>
            <a:ext cx="4051224" cy="3819630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33"/>
          <p:cNvSpPr/>
          <p:nvPr/>
        </p:nvSpPr>
        <p:spPr>
          <a:xfrm rot="10800000">
            <a:off x="7343399" y="3510618"/>
            <a:ext cx="3030475" cy="2856642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2" name="Google Shape;1842;p33"/>
          <p:cNvGrpSpPr/>
          <p:nvPr/>
        </p:nvGrpSpPr>
        <p:grpSpPr>
          <a:xfrm rot="1063801">
            <a:off x="8036633" y="335580"/>
            <a:ext cx="1570468" cy="1800987"/>
            <a:chOff x="3056825" y="-2290075"/>
            <a:chExt cx="1465250" cy="1680325"/>
          </a:xfrm>
        </p:grpSpPr>
        <p:sp>
          <p:nvSpPr>
            <p:cNvPr id="1843" name="Google Shape;1843;p33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3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3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8" name="Google Shape;1858;p33"/>
          <p:cNvGrpSpPr/>
          <p:nvPr/>
        </p:nvGrpSpPr>
        <p:grpSpPr>
          <a:xfrm rot="-5400000">
            <a:off x="7493627" y="-188300"/>
            <a:ext cx="1288450" cy="1640350"/>
            <a:chOff x="659300" y="3268175"/>
            <a:chExt cx="1288450" cy="1640350"/>
          </a:xfrm>
        </p:grpSpPr>
        <p:sp>
          <p:nvSpPr>
            <p:cNvPr id="1859" name="Google Shape;1859;p33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3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2" name="Google Shape;1882;p33"/>
          <p:cNvGrpSpPr/>
          <p:nvPr/>
        </p:nvGrpSpPr>
        <p:grpSpPr>
          <a:xfrm rot="3087821" flipH="1">
            <a:off x="-33390" y="3004984"/>
            <a:ext cx="842011" cy="1773620"/>
            <a:chOff x="4458800" y="2953350"/>
            <a:chExt cx="842025" cy="1773650"/>
          </a:xfrm>
        </p:grpSpPr>
        <p:sp>
          <p:nvSpPr>
            <p:cNvPr id="1883" name="Google Shape;1883;p33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3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3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3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3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3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3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3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3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3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3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3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33"/>
          <p:cNvGrpSpPr/>
          <p:nvPr/>
        </p:nvGrpSpPr>
        <p:grpSpPr>
          <a:xfrm rot="-2166787" flipH="1">
            <a:off x="-328502" y="3806510"/>
            <a:ext cx="1565546" cy="1952095"/>
            <a:chOff x="2386975" y="3180875"/>
            <a:chExt cx="1391500" cy="1735075"/>
          </a:xfrm>
        </p:grpSpPr>
        <p:sp>
          <p:nvSpPr>
            <p:cNvPr id="1905" name="Google Shape;1905;p33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3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3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3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3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3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3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3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7" name="Google Shape;1927;p33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4"/>
          <p:cNvSpPr/>
          <p:nvPr/>
        </p:nvSpPr>
        <p:spPr>
          <a:xfrm rot="10800000" flipH="1">
            <a:off x="5351999" y="2449423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34"/>
          <p:cNvSpPr/>
          <p:nvPr/>
        </p:nvSpPr>
        <p:spPr>
          <a:xfrm rot="10800000" flipH="1">
            <a:off x="-1279774" y="2752790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34"/>
          <p:cNvSpPr/>
          <p:nvPr/>
        </p:nvSpPr>
        <p:spPr>
          <a:xfrm rot="-9596423" flipH="1">
            <a:off x="6424794" y="-1774852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34"/>
          <p:cNvSpPr/>
          <p:nvPr/>
        </p:nvSpPr>
        <p:spPr>
          <a:xfrm rot="10800000" flipH="1">
            <a:off x="-1656575" y="-2135708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3" name="Google Shape;1933;p34"/>
          <p:cNvGrpSpPr/>
          <p:nvPr/>
        </p:nvGrpSpPr>
        <p:grpSpPr>
          <a:xfrm flipH="1">
            <a:off x="176426" y="3895730"/>
            <a:ext cx="841496" cy="855191"/>
            <a:chOff x="5967275" y="1212450"/>
            <a:chExt cx="1139775" cy="1158325"/>
          </a:xfrm>
        </p:grpSpPr>
        <p:sp>
          <p:nvSpPr>
            <p:cNvPr id="1934" name="Google Shape;1934;p34"/>
            <p:cNvSpPr/>
            <p:nvPr/>
          </p:nvSpPr>
          <p:spPr>
            <a:xfrm>
              <a:off x="6042250" y="1226925"/>
              <a:ext cx="1064800" cy="1143850"/>
            </a:xfrm>
            <a:custGeom>
              <a:avLst/>
              <a:gdLst/>
              <a:ahLst/>
              <a:cxnLst/>
              <a:rect l="l" t="t" r="r" b="b"/>
              <a:pathLst>
                <a:path w="42592" h="45754" extrusionOk="0">
                  <a:moveTo>
                    <a:pt x="21295" y="0"/>
                  </a:moveTo>
                  <a:cubicBezTo>
                    <a:pt x="20316" y="0"/>
                    <a:pt x="19570" y="215"/>
                    <a:pt x="19227" y="731"/>
                  </a:cubicBezTo>
                  <a:cubicBezTo>
                    <a:pt x="18477" y="1863"/>
                    <a:pt x="19854" y="4206"/>
                    <a:pt x="21765" y="6621"/>
                  </a:cubicBezTo>
                  <a:cubicBezTo>
                    <a:pt x="18593" y="8754"/>
                    <a:pt x="15428" y="10881"/>
                    <a:pt x="12256" y="13008"/>
                  </a:cubicBezTo>
                  <a:cubicBezTo>
                    <a:pt x="10003" y="11059"/>
                    <a:pt x="7696" y="10057"/>
                    <a:pt x="5982" y="10057"/>
                  </a:cubicBezTo>
                  <a:cubicBezTo>
                    <a:pt x="5261" y="10057"/>
                    <a:pt x="4645" y="10234"/>
                    <a:pt x="4182" y="10593"/>
                  </a:cubicBezTo>
                  <a:cubicBezTo>
                    <a:pt x="2617" y="11811"/>
                    <a:pt x="3151" y="14868"/>
                    <a:pt x="3396" y="16281"/>
                  </a:cubicBezTo>
                  <a:cubicBezTo>
                    <a:pt x="4261" y="21219"/>
                    <a:pt x="7253" y="25068"/>
                    <a:pt x="10172" y="27757"/>
                  </a:cubicBezTo>
                  <a:cubicBezTo>
                    <a:pt x="1781" y="40647"/>
                    <a:pt x="1" y="44987"/>
                    <a:pt x="837" y="45657"/>
                  </a:cubicBezTo>
                  <a:cubicBezTo>
                    <a:pt x="915" y="45720"/>
                    <a:pt x="1020" y="45754"/>
                    <a:pt x="1154" y="45754"/>
                  </a:cubicBezTo>
                  <a:cubicBezTo>
                    <a:pt x="2465" y="45754"/>
                    <a:pt x="6606" y="42548"/>
                    <a:pt x="16574" y="32299"/>
                  </a:cubicBezTo>
                  <a:cubicBezTo>
                    <a:pt x="17722" y="32884"/>
                    <a:pt x="22374" y="35238"/>
                    <a:pt x="27057" y="35238"/>
                  </a:cubicBezTo>
                  <a:cubicBezTo>
                    <a:pt x="28727" y="35238"/>
                    <a:pt x="30402" y="34938"/>
                    <a:pt x="31922" y="34152"/>
                  </a:cubicBezTo>
                  <a:cubicBezTo>
                    <a:pt x="32383" y="33907"/>
                    <a:pt x="35757" y="32162"/>
                    <a:pt x="35534" y="30302"/>
                  </a:cubicBezTo>
                  <a:cubicBezTo>
                    <a:pt x="35375" y="28997"/>
                    <a:pt x="33760" y="27844"/>
                    <a:pt x="31605" y="27440"/>
                  </a:cubicBezTo>
                  <a:cubicBezTo>
                    <a:pt x="32513" y="23749"/>
                    <a:pt x="33429" y="20051"/>
                    <a:pt x="34344" y="16360"/>
                  </a:cubicBezTo>
                  <a:cubicBezTo>
                    <a:pt x="36791" y="17903"/>
                    <a:pt x="38953" y="18779"/>
                    <a:pt x="40332" y="18779"/>
                  </a:cubicBezTo>
                  <a:cubicBezTo>
                    <a:pt x="40866" y="18779"/>
                    <a:pt x="41283" y="18647"/>
                    <a:pt x="41553" y="18371"/>
                  </a:cubicBezTo>
                  <a:cubicBezTo>
                    <a:pt x="42591" y="17319"/>
                    <a:pt x="41207" y="14421"/>
                    <a:pt x="40508" y="12957"/>
                  </a:cubicBezTo>
                  <a:cubicBezTo>
                    <a:pt x="37350" y="6354"/>
                    <a:pt x="31489" y="3283"/>
                    <a:pt x="30386" y="2728"/>
                  </a:cubicBezTo>
                  <a:cubicBezTo>
                    <a:pt x="27680" y="1357"/>
                    <a:pt x="23753" y="0"/>
                    <a:pt x="2129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4"/>
            <p:cNvSpPr/>
            <p:nvPr/>
          </p:nvSpPr>
          <p:spPr>
            <a:xfrm>
              <a:off x="5967275" y="1778300"/>
              <a:ext cx="537100" cy="578050"/>
            </a:xfrm>
            <a:custGeom>
              <a:avLst/>
              <a:gdLst/>
              <a:ahLst/>
              <a:cxnLst/>
              <a:rect l="l" t="t" r="r" b="b"/>
              <a:pathLst>
                <a:path w="21484" h="23122" extrusionOk="0">
                  <a:moveTo>
                    <a:pt x="13654" y="0"/>
                  </a:moveTo>
                  <a:cubicBezTo>
                    <a:pt x="2351" y="16905"/>
                    <a:pt x="1" y="22269"/>
                    <a:pt x="938" y="23026"/>
                  </a:cubicBezTo>
                  <a:cubicBezTo>
                    <a:pt x="1016" y="23088"/>
                    <a:pt x="1120" y="23121"/>
                    <a:pt x="1254" y="23121"/>
                  </a:cubicBezTo>
                  <a:cubicBezTo>
                    <a:pt x="2759" y="23121"/>
                    <a:pt x="7984" y="18912"/>
                    <a:pt x="21483" y="4657"/>
                  </a:cubicBezTo>
                  <a:cubicBezTo>
                    <a:pt x="18874" y="3107"/>
                    <a:pt x="16264" y="1557"/>
                    <a:pt x="13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4"/>
            <p:cNvSpPr/>
            <p:nvPr/>
          </p:nvSpPr>
          <p:spPr>
            <a:xfrm>
              <a:off x="6177250" y="1778300"/>
              <a:ext cx="267650" cy="293775"/>
            </a:xfrm>
            <a:custGeom>
              <a:avLst/>
              <a:gdLst/>
              <a:ahLst/>
              <a:cxnLst/>
              <a:rect l="l" t="t" r="r" b="b"/>
              <a:pathLst>
                <a:path w="10706" h="11751" extrusionOk="0">
                  <a:moveTo>
                    <a:pt x="5255" y="0"/>
                  </a:moveTo>
                  <a:cubicBezTo>
                    <a:pt x="3223" y="3035"/>
                    <a:pt x="1485" y="5695"/>
                    <a:pt x="0" y="8031"/>
                  </a:cubicBezTo>
                  <a:cubicBezTo>
                    <a:pt x="1327" y="9163"/>
                    <a:pt x="2963" y="10295"/>
                    <a:pt x="4967" y="11217"/>
                  </a:cubicBezTo>
                  <a:cubicBezTo>
                    <a:pt x="5400" y="11412"/>
                    <a:pt x="5825" y="11592"/>
                    <a:pt x="6243" y="11751"/>
                  </a:cubicBezTo>
                  <a:cubicBezTo>
                    <a:pt x="7598" y="10374"/>
                    <a:pt x="9083" y="8846"/>
                    <a:pt x="10705" y="7159"/>
                  </a:cubicBezTo>
                  <a:lnTo>
                    <a:pt x="8860" y="2141"/>
                  </a:lnTo>
                  <a:cubicBezTo>
                    <a:pt x="7656" y="1427"/>
                    <a:pt x="6459" y="714"/>
                    <a:pt x="525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6035225" y="1212450"/>
              <a:ext cx="999375" cy="880950"/>
            </a:xfrm>
            <a:custGeom>
              <a:avLst/>
              <a:gdLst/>
              <a:ahLst/>
              <a:cxnLst/>
              <a:rect l="l" t="t" r="r" b="b"/>
              <a:pathLst>
                <a:path w="39975" h="35238" extrusionOk="0">
                  <a:moveTo>
                    <a:pt x="18687" y="1"/>
                  </a:moveTo>
                  <a:cubicBezTo>
                    <a:pt x="17705" y="1"/>
                    <a:pt x="16956" y="217"/>
                    <a:pt x="16610" y="733"/>
                  </a:cubicBezTo>
                  <a:cubicBezTo>
                    <a:pt x="15860" y="1858"/>
                    <a:pt x="17237" y="4208"/>
                    <a:pt x="19148" y="6623"/>
                  </a:cubicBezTo>
                  <a:cubicBezTo>
                    <a:pt x="15983" y="8750"/>
                    <a:pt x="12811" y="10883"/>
                    <a:pt x="9646" y="13010"/>
                  </a:cubicBezTo>
                  <a:cubicBezTo>
                    <a:pt x="7393" y="11061"/>
                    <a:pt x="5082" y="10059"/>
                    <a:pt x="3366" y="10059"/>
                  </a:cubicBezTo>
                  <a:cubicBezTo>
                    <a:pt x="2645" y="10059"/>
                    <a:pt x="2028" y="10237"/>
                    <a:pt x="1565" y="10595"/>
                  </a:cubicBezTo>
                  <a:cubicBezTo>
                    <a:pt x="0" y="11806"/>
                    <a:pt x="534" y="14863"/>
                    <a:pt x="786" y="16276"/>
                  </a:cubicBezTo>
                  <a:cubicBezTo>
                    <a:pt x="2545" y="26332"/>
                    <a:pt x="13106" y="31869"/>
                    <a:pt x="13964" y="32301"/>
                  </a:cubicBezTo>
                  <a:cubicBezTo>
                    <a:pt x="15111" y="32885"/>
                    <a:pt x="19755" y="35238"/>
                    <a:pt x="24433" y="35238"/>
                  </a:cubicBezTo>
                  <a:cubicBezTo>
                    <a:pt x="26105" y="35238"/>
                    <a:pt x="27782" y="34937"/>
                    <a:pt x="29305" y="34147"/>
                  </a:cubicBezTo>
                  <a:cubicBezTo>
                    <a:pt x="29766" y="33909"/>
                    <a:pt x="33140" y="32157"/>
                    <a:pt x="32917" y="30304"/>
                  </a:cubicBezTo>
                  <a:cubicBezTo>
                    <a:pt x="32758" y="29000"/>
                    <a:pt x="31150" y="27839"/>
                    <a:pt x="28988" y="27435"/>
                  </a:cubicBezTo>
                  <a:cubicBezTo>
                    <a:pt x="29896" y="23751"/>
                    <a:pt x="30812" y="20053"/>
                    <a:pt x="31727" y="16362"/>
                  </a:cubicBezTo>
                  <a:cubicBezTo>
                    <a:pt x="34176" y="17901"/>
                    <a:pt x="36340" y="18780"/>
                    <a:pt x="37718" y="18780"/>
                  </a:cubicBezTo>
                  <a:cubicBezTo>
                    <a:pt x="38251" y="18780"/>
                    <a:pt x="38667" y="18649"/>
                    <a:pt x="38936" y="18374"/>
                  </a:cubicBezTo>
                  <a:cubicBezTo>
                    <a:pt x="39974" y="17314"/>
                    <a:pt x="38590" y="14416"/>
                    <a:pt x="37891" y="12952"/>
                  </a:cubicBezTo>
                  <a:cubicBezTo>
                    <a:pt x="34741" y="6349"/>
                    <a:pt x="28872" y="3278"/>
                    <a:pt x="27769" y="2723"/>
                  </a:cubicBezTo>
                  <a:cubicBezTo>
                    <a:pt x="25065" y="1353"/>
                    <a:pt x="21146" y="1"/>
                    <a:pt x="18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6276375" y="1378000"/>
              <a:ext cx="483550" cy="520350"/>
            </a:xfrm>
            <a:custGeom>
              <a:avLst/>
              <a:gdLst/>
              <a:ahLst/>
              <a:cxnLst/>
              <a:rect l="l" t="t" r="r" b="b"/>
              <a:pathLst>
                <a:path w="19342" h="20814" extrusionOk="0">
                  <a:moveTo>
                    <a:pt x="9502" y="1"/>
                  </a:moveTo>
                  <a:cubicBezTo>
                    <a:pt x="6337" y="2128"/>
                    <a:pt x="3165" y="4261"/>
                    <a:pt x="0" y="6388"/>
                  </a:cubicBezTo>
                  <a:cubicBezTo>
                    <a:pt x="570" y="8154"/>
                    <a:pt x="2350" y="12804"/>
                    <a:pt x="7108" y="16481"/>
                  </a:cubicBezTo>
                  <a:cubicBezTo>
                    <a:pt x="12190" y="20395"/>
                    <a:pt x="17525" y="20770"/>
                    <a:pt x="19342" y="20813"/>
                  </a:cubicBezTo>
                  <a:cubicBezTo>
                    <a:pt x="18895" y="20777"/>
                    <a:pt x="11880" y="20020"/>
                    <a:pt x="8600" y="13619"/>
                  </a:cubicBezTo>
                  <a:cubicBezTo>
                    <a:pt x="6394" y="9293"/>
                    <a:pt x="6740" y="4060"/>
                    <a:pt x="950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6035225" y="1466675"/>
              <a:ext cx="821675" cy="626725"/>
            </a:xfrm>
            <a:custGeom>
              <a:avLst/>
              <a:gdLst/>
              <a:ahLst/>
              <a:cxnLst/>
              <a:rect l="l" t="t" r="r" b="b"/>
              <a:pathLst>
                <a:path w="32867" h="25069" extrusionOk="0">
                  <a:moveTo>
                    <a:pt x="2473" y="1"/>
                  </a:moveTo>
                  <a:cubicBezTo>
                    <a:pt x="2127" y="87"/>
                    <a:pt x="1824" y="231"/>
                    <a:pt x="1565" y="426"/>
                  </a:cubicBezTo>
                  <a:cubicBezTo>
                    <a:pt x="0" y="1637"/>
                    <a:pt x="534" y="4694"/>
                    <a:pt x="786" y="6107"/>
                  </a:cubicBezTo>
                  <a:cubicBezTo>
                    <a:pt x="2545" y="16163"/>
                    <a:pt x="13106" y="21700"/>
                    <a:pt x="13964" y="22132"/>
                  </a:cubicBezTo>
                  <a:cubicBezTo>
                    <a:pt x="15111" y="22716"/>
                    <a:pt x="19755" y="25069"/>
                    <a:pt x="24433" y="25069"/>
                  </a:cubicBezTo>
                  <a:cubicBezTo>
                    <a:pt x="26105" y="25069"/>
                    <a:pt x="27782" y="24768"/>
                    <a:pt x="29305" y="23978"/>
                  </a:cubicBezTo>
                  <a:cubicBezTo>
                    <a:pt x="29723" y="23769"/>
                    <a:pt x="32463" y="22341"/>
                    <a:pt x="32866" y="20712"/>
                  </a:cubicBezTo>
                  <a:lnTo>
                    <a:pt x="32866" y="20712"/>
                  </a:lnTo>
                  <a:cubicBezTo>
                    <a:pt x="30352" y="21405"/>
                    <a:pt x="27822" y="21741"/>
                    <a:pt x="25353" y="21741"/>
                  </a:cubicBezTo>
                  <a:cubicBezTo>
                    <a:pt x="18415" y="21741"/>
                    <a:pt x="11964" y="19084"/>
                    <a:pt x="7721" y="14202"/>
                  </a:cubicBezTo>
                  <a:cubicBezTo>
                    <a:pt x="3381" y="9221"/>
                    <a:pt x="2574" y="3310"/>
                    <a:pt x="247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6431725" y="1213650"/>
              <a:ext cx="587375" cy="468325"/>
            </a:xfrm>
            <a:custGeom>
              <a:avLst/>
              <a:gdLst/>
              <a:ahLst/>
              <a:cxnLst/>
              <a:rect l="l" t="t" r="r" b="b"/>
              <a:pathLst>
                <a:path w="23495" h="18733" extrusionOk="0">
                  <a:moveTo>
                    <a:pt x="2163" y="0"/>
                  </a:moveTo>
                  <a:cubicBezTo>
                    <a:pt x="1514" y="80"/>
                    <a:pt x="1017" y="289"/>
                    <a:pt x="750" y="685"/>
                  </a:cubicBezTo>
                  <a:cubicBezTo>
                    <a:pt x="0" y="1810"/>
                    <a:pt x="1377" y="4160"/>
                    <a:pt x="3288" y="6575"/>
                  </a:cubicBezTo>
                  <a:cubicBezTo>
                    <a:pt x="4167" y="8038"/>
                    <a:pt x="5573" y="9999"/>
                    <a:pt x="7735" y="11874"/>
                  </a:cubicBezTo>
                  <a:cubicBezTo>
                    <a:pt x="10806" y="14534"/>
                    <a:pt x="13957" y="15745"/>
                    <a:pt x="15867" y="16314"/>
                  </a:cubicBezTo>
                  <a:cubicBezTo>
                    <a:pt x="18316" y="17853"/>
                    <a:pt x="20480" y="18732"/>
                    <a:pt x="21858" y="18732"/>
                  </a:cubicBezTo>
                  <a:cubicBezTo>
                    <a:pt x="22391" y="18732"/>
                    <a:pt x="22807" y="18601"/>
                    <a:pt x="23076" y="18326"/>
                  </a:cubicBezTo>
                  <a:cubicBezTo>
                    <a:pt x="23415" y="17987"/>
                    <a:pt x="23494" y="17446"/>
                    <a:pt x="23429" y="16833"/>
                  </a:cubicBezTo>
                  <a:cubicBezTo>
                    <a:pt x="20430" y="16084"/>
                    <a:pt x="15608" y="14426"/>
                    <a:pt x="10814" y="10576"/>
                  </a:cubicBezTo>
                  <a:cubicBezTo>
                    <a:pt x="6186" y="6856"/>
                    <a:pt x="3554" y="2689"/>
                    <a:pt x="216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1" name="Google Shape;1941;p34"/>
          <p:cNvGrpSpPr/>
          <p:nvPr/>
        </p:nvGrpSpPr>
        <p:grpSpPr>
          <a:xfrm>
            <a:off x="7686352" y="3503150"/>
            <a:ext cx="1288450" cy="1640350"/>
            <a:chOff x="659300" y="3268175"/>
            <a:chExt cx="1288450" cy="1640350"/>
          </a:xfrm>
        </p:grpSpPr>
        <p:sp>
          <p:nvSpPr>
            <p:cNvPr id="1942" name="Google Shape;1942;p34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4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4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4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4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4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4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4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4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4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4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4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5" name="Google Shape;1965;p34"/>
          <p:cNvSpPr/>
          <p:nvPr/>
        </p:nvSpPr>
        <p:spPr>
          <a:xfrm>
            <a:off x="579750" y="369900"/>
            <a:ext cx="7984500" cy="4403700"/>
          </a:xfrm>
          <a:prstGeom prst="roundRect">
            <a:avLst>
              <a:gd name="adj" fmla="val 9911"/>
            </a:avLst>
          </a:prstGeom>
          <a:solidFill>
            <a:schemeClr val="dk1"/>
          </a:solidFill>
          <a:ln>
            <a:noFill/>
          </a:ln>
          <a:effectLst>
            <a:outerShdw dist="133350" dir="2580000" algn="bl" rotWithShape="0">
              <a:schemeClr val="accent6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6" name="Google Shape;1966;p34"/>
          <p:cNvGrpSpPr/>
          <p:nvPr/>
        </p:nvGrpSpPr>
        <p:grpSpPr>
          <a:xfrm rot="9044330" flipH="1">
            <a:off x="7791809" y="-229600"/>
            <a:ext cx="1077529" cy="2269717"/>
            <a:chOff x="4458800" y="2953350"/>
            <a:chExt cx="842025" cy="1773650"/>
          </a:xfrm>
        </p:grpSpPr>
        <p:sp>
          <p:nvSpPr>
            <p:cNvPr id="1967" name="Google Shape;1967;p34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4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4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4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4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4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4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4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4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4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4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4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4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4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4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4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4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4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4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4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4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8" name="Google Shape;1988;p34"/>
          <p:cNvGrpSpPr/>
          <p:nvPr/>
        </p:nvGrpSpPr>
        <p:grpSpPr>
          <a:xfrm flipH="1">
            <a:off x="-57890" y="-348126"/>
            <a:ext cx="1723720" cy="2159011"/>
            <a:chOff x="610625" y="938625"/>
            <a:chExt cx="1230350" cy="1541050"/>
          </a:xfrm>
        </p:grpSpPr>
        <p:sp>
          <p:nvSpPr>
            <p:cNvPr id="1989" name="Google Shape;1989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4"/>
            <p:cNvSpPr/>
            <p:nvPr/>
          </p:nvSpPr>
          <p:spPr>
            <a:xfrm>
              <a:off x="1204475" y="1756675"/>
              <a:ext cx="610375" cy="713425"/>
            </a:xfrm>
            <a:custGeom>
              <a:avLst/>
              <a:gdLst/>
              <a:ahLst/>
              <a:cxnLst/>
              <a:rect l="l" t="t" r="r" b="b"/>
              <a:pathLst>
                <a:path w="24415" h="28537" extrusionOk="0">
                  <a:moveTo>
                    <a:pt x="3663" y="0"/>
                  </a:moveTo>
                  <a:cubicBezTo>
                    <a:pt x="2444" y="800"/>
                    <a:pt x="1226" y="1600"/>
                    <a:pt x="1" y="2408"/>
                  </a:cubicBezTo>
                  <a:cubicBezTo>
                    <a:pt x="7844" y="11066"/>
                    <a:pt x="15687" y="19731"/>
                    <a:pt x="23538" y="28389"/>
                  </a:cubicBezTo>
                  <a:cubicBezTo>
                    <a:pt x="23630" y="28492"/>
                    <a:pt x="23741" y="28536"/>
                    <a:pt x="23849" y="28536"/>
                  </a:cubicBezTo>
                  <a:cubicBezTo>
                    <a:pt x="24142" y="28536"/>
                    <a:pt x="24414" y="28218"/>
                    <a:pt x="24230" y="27892"/>
                  </a:cubicBezTo>
                  <a:lnTo>
                    <a:pt x="12004" y="6077"/>
                  </a:lnTo>
                  <a:cubicBezTo>
                    <a:pt x="11636" y="5421"/>
                    <a:pt x="11016" y="4960"/>
                    <a:pt x="10288" y="4794"/>
                  </a:cubicBezTo>
                  <a:lnTo>
                    <a:pt x="7491" y="4167"/>
                  </a:lnTo>
                  <a:cubicBezTo>
                    <a:pt x="6215" y="2775"/>
                    <a:pt x="4939" y="1384"/>
                    <a:pt x="36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4"/>
            <p:cNvSpPr/>
            <p:nvPr/>
          </p:nvSpPr>
          <p:spPr>
            <a:xfrm>
              <a:off x="1322525" y="1677175"/>
              <a:ext cx="479975" cy="802500"/>
            </a:xfrm>
            <a:custGeom>
              <a:avLst/>
              <a:gdLst/>
              <a:ahLst/>
              <a:cxnLst/>
              <a:rect l="l" t="t" r="r" b="b"/>
              <a:pathLst>
                <a:path w="19199" h="32100" extrusionOk="0">
                  <a:moveTo>
                    <a:pt x="3598" y="1"/>
                  </a:moveTo>
                  <a:cubicBezTo>
                    <a:pt x="2394" y="837"/>
                    <a:pt x="1197" y="1673"/>
                    <a:pt x="1" y="2510"/>
                  </a:cubicBezTo>
                  <a:cubicBezTo>
                    <a:pt x="822" y="4211"/>
                    <a:pt x="1644" y="5912"/>
                    <a:pt x="2466" y="7606"/>
                  </a:cubicBezTo>
                  <a:lnTo>
                    <a:pt x="2012" y="10439"/>
                  </a:lnTo>
                  <a:cubicBezTo>
                    <a:pt x="1896" y="11175"/>
                    <a:pt x="2098" y="11925"/>
                    <a:pt x="2567" y="12508"/>
                  </a:cubicBezTo>
                  <a:lnTo>
                    <a:pt x="18319" y="31937"/>
                  </a:lnTo>
                  <a:cubicBezTo>
                    <a:pt x="18412" y="32051"/>
                    <a:pt x="18530" y="32099"/>
                    <a:pt x="18645" y="32099"/>
                  </a:cubicBezTo>
                  <a:cubicBezTo>
                    <a:pt x="18930" y="32099"/>
                    <a:pt x="19199" y="31804"/>
                    <a:pt x="19039" y="31475"/>
                  </a:cubicBezTo>
                  <a:cubicBezTo>
                    <a:pt x="13892" y="20979"/>
                    <a:pt x="8745" y="10490"/>
                    <a:pt x="359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4"/>
            <p:cNvSpPr/>
            <p:nvPr/>
          </p:nvSpPr>
          <p:spPr>
            <a:xfrm>
              <a:off x="1424175" y="1886900"/>
              <a:ext cx="66350" cy="58450"/>
            </a:xfrm>
            <a:custGeom>
              <a:avLst/>
              <a:gdLst/>
              <a:ahLst/>
              <a:cxnLst/>
              <a:rect l="l" t="t" r="r" b="b"/>
              <a:pathLst>
                <a:path w="2654" h="2338" extrusionOk="0">
                  <a:moveTo>
                    <a:pt x="1328" y="0"/>
                  </a:moveTo>
                  <a:cubicBezTo>
                    <a:pt x="870" y="0"/>
                    <a:pt x="435" y="267"/>
                    <a:pt x="245" y="717"/>
                  </a:cubicBezTo>
                  <a:cubicBezTo>
                    <a:pt x="0" y="1315"/>
                    <a:pt x="282" y="2000"/>
                    <a:pt x="873" y="2245"/>
                  </a:cubicBezTo>
                  <a:cubicBezTo>
                    <a:pt x="1022" y="2308"/>
                    <a:pt x="1176" y="2338"/>
                    <a:pt x="1328" y="2338"/>
                  </a:cubicBezTo>
                  <a:cubicBezTo>
                    <a:pt x="1785" y="2338"/>
                    <a:pt x="2217" y="2067"/>
                    <a:pt x="2401" y="1618"/>
                  </a:cubicBezTo>
                  <a:cubicBezTo>
                    <a:pt x="2653" y="1027"/>
                    <a:pt x="2372" y="342"/>
                    <a:pt x="1781" y="90"/>
                  </a:cubicBezTo>
                  <a:cubicBezTo>
                    <a:pt x="1633" y="29"/>
                    <a:pt x="1479" y="0"/>
                    <a:pt x="1328" y="0"/>
                  </a:cubicBezTo>
                  <a:close/>
                </a:path>
              </a:pathLst>
            </a:custGeom>
            <a:solidFill>
              <a:srgbClr val="C777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4"/>
            <p:cNvSpPr/>
            <p:nvPr/>
          </p:nvSpPr>
          <p:spPr>
            <a:xfrm>
              <a:off x="1230800" y="1728550"/>
              <a:ext cx="610175" cy="713600"/>
            </a:xfrm>
            <a:custGeom>
              <a:avLst/>
              <a:gdLst/>
              <a:ahLst/>
              <a:cxnLst/>
              <a:rect l="l" t="t" r="r" b="b"/>
              <a:pathLst>
                <a:path w="24407" h="28544" extrusionOk="0">
                  <a:moveTo>
                    <a:pt x="3662" y="0"/>
                  </a:moveTo>
                  <a:cubicBezTo>
                    <a:pt x="2437" y="808"/>
                    <a:pt x="1218" y="1608"/>
                    <a:pt x="0" y="2408"/>
                  </a:cubicBezTo>
                  <a:cubicBezTo>
                    <a:pt x="7844" y="11073"/>
                    <a:pt x="15687" y="19739"/>
                    <a:pt x="23530" y="28397"/>
                  </a:cubicBezTo>
                  <a:cubicBezTo>
                    <a:pt x="23624" y="28500"/>
                    <a:pt x="23736" y="28544"/>
                    <a:pt x="23844" y="28544"/>
                  </a:cubicBezTo>
                  <a:cubicBezTo>
                    <a:pt x="24137" y="28544"/>
                    <a:pt x="24407" y="28224"/>
                    <a:pt x="24222" y="27892"/>
                  </a:cubicBezTo>
                  <a:lnTo>
                    <a:pt x="11996" y="6085"/>
                  </a:lnTo>
                  <a:cubicBezTo>
                    <a:pt x="11628" y="5429"/>
                    <a:pt x="11008" y="4967"/>
                    <a:pt x="10280" y="4802"/>
                  </a:cubicBezTo>
                  <a:lnTo>
                    <a:pt x="7483" y="4174"/>
                  </a:lnTo>
                  <a:cubicBezTo>
                    <a:pt x="6207" y="2783"/>
                    <a:pt x="4931" y="1392"/>
                    <a:pt x="36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4"/>
            <p:cNvSpPr/>
            <p:nvPr/>
          </p:nvSpPr>
          <p:spPr>
            <a:xfrm>
              <a:off x="610625" y="1131925"/>
              <a:ext cx="750675" cy="709125"/>
            </a:xfrm>
            <a:custGeom>
              <a:avLst/>
              <a:gdLst/>
              <a:ahLst/>
              <a:cxnLst/>
              <a:rect l="l" t="t" r="r" b="b"/>
              <a:pathLst>
                <a:path w="30027" h="28365" extrusionOk="0">
                  <a:moveTo>
                    <a:pt x="7947" y="3590"/>
                  </a:moveTo>
                  <a:cubicBezTo>
                    <a:pt x="8578" y="3590"/>
                    <a:pt x="9196" y="3887"/>
                    <a:pt x="9589" y="4437"/>
                  </a:cubicBezTo>
                  <a:lnTo>
                    <a:pt x="15688" y="12951"/>
                  </a:lnTo>
                  <a:cubicBezTo>
                    <a:pt x="16481" y="14061"/>
                    <a:pt x="15962" y="15618"/>
                    <a:pt x="14671" y="16044"/>
                  </a:cubicBezTo>
                  <a:cubicBezTo>
                    <a:pt x="13999" y="16263"/>
                    <a:pt x="13216" y="16420"/>
                    <a:pt x="12349" y="16420"/>
                  </a:cubicBezTo>
                  <a:cubicBezTo>
                    <a:pt x="11961" y="16420"/>
                    <a:pt x="11557" y="16389"/>
                    <a:pt x="11139" y="16318"/>
                  </a:cubicBezTo>
                  <a:cubicBezTo>
                    <a:pt x="8046" y="15799"/>
                    <a:pt x="6446" y="13470"/>
                    <a:pt x="5941" y="12735"/>
                  </a:cubicBezTo>
                  <a:cubicBezTo>
                    <a:pt x="5249" y="11725"/>
                    <a:pt x="3425" y="9065"/>
                    <a:pt x="4579" y="6376"/>
                  </a:cubicBezTo>
                  <a:cubicBezTo>
                    <a:pt x="5119" y="5122"/>
                    <a:pt x="6107" y="4329"/>
                    <a:pt x="6979" y="3839"/>
                  </a:cubicBezTo>
                  <a:cubicBezTo>
                    <a:pt x="7286" y="3671"/>
                    <a:pt x="7618" y="3590"/>
                    <a:pt x="7947" y="3590"/>
                  </a:cubicBezTo>
                  <a:close/>
                  <a:moveTo>
                    <a:pt x="7397" y="1"/>
                  </a:moveTo>
                  <a:cubicBezTo>
                    <a:pt x="6263" y="1"/>
                    <a:pt x="5126" y="353"/>
                    <a:pt x="4161" y="1092"/>
                  </a:cubicBezTo>
                  <a:cubicBezTo>
                    <a:pt x="4009" y="1208"/>
                    <a:pt x="3851" y="1337"/>
                    <a:pt x="3699" y="1467"/>
                  </a:cubicBezTo>
                  <a:cubicBezTo>
                    <a:pt x="3151" y="1950"/>
                    <a:pt x="1227" y="3745"/>
                    <a:pt x="686" y="6715"/>
                  </a:cubicBezTo>
                  <a:cubicBezTo>
                    <a:pt x="1" y="10493"/>
                    <a:pt x="2056" y="13434"/>
                    <a:pt x="2892" y="14631"/>
                  </a:cubicBezTo>
                  <a:cubicBezTo>
                    <a:pt x="5920" y="19021"/>
                    <a:pt x="10786" y="20052"/>
                    <a:pt x="12631" y="20297"/>
                  </a:cubicBezTo>
                  <a:cubicBezTo>
                    <a:pt x="13326" y="20392"/>
                    <a:pt x="13972" y="20426"/>
                    <a:pt x="14549" y="20426"/>
                  </a:cubicBezTo>
                  <a:cubicBezTo>
                    <a:pt x="15199" y="20426"/>
                    <a:pt x="15763" y="20383"/>
                    <a:pt x="16214" y="20333"/>
                  </a:cubicBezTo>
                  <a:cubicBezTo>
                    <a:pt x="18348" y="22388"/>
                    <a:pt x="19977" y="24089"/>
                    <a:pt x="21051" y="25250"/>
                  </a:cubicBezTo>
                  <a:cubicBezTo>
                    <a:pt x="22635" y="26952"/>
                    <a:pt x="23856" y="28365"/>
                    <a:pt x="25020" y="28365"/>
                  </a:cubicBezTo>
                  <a:cubicBezTo>
                    <a:pt x="25127" y="28365"/>
                    <a:pt x="25234" y="28353"/>
                    <a:pt x="25341" y="28328"/>
                  </a:cubicBezTo>
                  <a:cubicBezTo>
                    <a:pt x="25571" y="28270"/>
                    <a:pt x="26033" y="27938"/>
                    <a:pt x="26948" y="27275"/>
                  </a:cubicBezTo>
                  <a:cubicBezTo>
                    <a:pt x="28210" y="26360"/>
                    <a:pt x="28844" y="25906"/>
                    <a:pt x="28938" y="25761"/>
                  </a:cubicBezTo>
                  <a:cubicBezTo>
                    <a:pt x="30026" y="24168"/>
                    <a:pt x="24685" y="19526"/>
                    <a:pt x="20338" y="13564"/>
                  </a:cubicBezTo>
                  <a:cubicBezTo>
                    <a:pt x="15745" y="7256"/>
                    <a:pt x="14628" y="5937"/>
                    <a:pt x="11845" y="2224"/>
                  </a:cubicBezTo>
                  <a:cubicBezTo>
                    <a:pt x="10759" y="780"/>
                    <a:pt x="9083" y="1"/>
                    <a:pt x="73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4"/>
            <p:cNvSpPr/>
            <p:nvPr/>
          </p:nvSpPr>
          <p:spPr>
            <a:xfrm>
              <a:off x="1348650" y="1649250"/>
              <a:ext cx="480100" cy="802375"/>
            </a:xfrm>
            <a:custGeom>
              <a:avLst/>
              <a:gdLst/>
              <a:ahLst/>
              <a:cxnLst/>
              <a:rect l="l" t="t" r="r" b="b"/>
              <a:pathLst>
                <a:path w="19204" h="32095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823" y="4210"/>
                    <a:pt x="1644" y="5905"/>
                    <a:pt x="2466" y="7606"/>
                  </a:cubicBezTo>
                  <a:lnTo>
                    <a:pt x="2012" y="10432"/>
                  </a:lnTo>
                  <a:cubicBezTo>
                    <a:pt x="1897" y="11174"/>
                    <a:pt x="2099" y="11924"/>
                    <a:pt x="2567" y="12508"/>
                  </a:cubicBezTo>
                  <a:lnTo>
                    <a:pt x="18319" y="31929"/>
                  </a:lnTo>
                  <a:cubicBezTo>
                    <a:pt x="18413" y="32046"/>
                    <a:pt x="18531" y="32095"/>
                    <a:pt x="18648" y="32095"/>
                  </a:cubicBezTo>
                  <a:cubicBezTo>
                    <a:pt x="18934" y="32095"/>
                    <a:pt x="19204" y="31796"/>
                    <a:pt x="19040" y="31468"/>
                  </a:cubicBezTo>
                  <a:cubicBezTo>
                    <a:pt x="13893" y="20979"/>
                    <a:pt x="8745" y="10490"/>
                    <a:pt x="35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4"/>
            <p:cNvSpPr/>
            <p:nvPr/>
          </p:nvSpPr>
          <p:spPr>
            <a:xfrm>
              <a:off x="1348650" y="1649250"/>
              <a:ext cx="128000" cy="150325"/>
            </a:xfrm>
            <a:custGeom>
              <a:avLst/>
              <a:gdLst/>
              <a:ahLst/>
              <a:cxnLst/>
              <a:rect l="l" t="t" r="r" b="b"/>
              <a:pathLst>
                <a:path w="5120" h="6013" extrusionOk="0">
                  <a:moveTo>
                    <a:pt x="3598" y="0"/>
                  </a:moveTo>
                  <a:cubicBezTo>
                    <a:pt x="2401" y="837"/>
                    <a:pt x="1197" y="1673"/>
                    <a:pt x="1" y="2509"/>
                  </a:cubicBezTo>
                  <a:cubicBezTo>
                    <a:pt x="570" y="3677"/>
                    <a:pt x="1133" y="4845"/>
                    <a:pt x="1695" y="6013"/>
                  </a:cubicBezTo>
                  <a:cubicBezTo>
                    <a:pt x="2834" y="5040"/>
                    <a:pt x="3973" y="4066"/>
                    <a:pt x="5119" y="3093"/>
                  </a:cubicBezTo>
                  <a:lnTo>
                    <a:pt x="359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4"/>
            <p:cNvSpPr/>
            <p:nvPr/>
          </p:nvSpPr>
          <p:spPr>
            <a:xfrm>
              <a:off x="895025" y="938625"/>
              <a:ext cx="580000" cy="819975"/>
            </a:xfrm>
            <a:custGeom>
              <a:avLst/>
              <a:gdLst/>
              <a:ahLst/>
              <a:cxnLst/>
              <a:rect l="l" t="t" r="r" b="b"/>
              <a:pathLst>
                <a:path w="23200" h="32799" extrusionOk="0">
                  <a:moveTo>
                    <a:pt x="8365" y="3654"/>
                  </a:moveTo>
                  <a:cubicBezTo>
                    <a:pt x="11034" y="3654"/>
                    <a:pt x="12844" y="5991"/>
                    <a:pt x="13561" y="6899"/>
                  </a:cubicBezTo>
                  <a:cubicBezTo>
                    <a:pt x="14109" y="7606"/>
                    <a:pt x="15846" y="9841"/>
                    <a:pt x="15399" y="12948"/>
                  </a:cubicBezTo>
                  <a:cubicBezTo>
                    <a:pt x="15205" y="14303"/>
                    <a:pt x="14657" y="15392"/>
                    <a:pt x="14066" y="16221"/>
                  </a:cubicBezTo>
                  <a:cubicBezTo>
                    <a:pt x="13660" y="16779"/>
                    <a:pt x="13040" y="17061"/>
                    <a:pt x="12421" y="17061"/>
                  </a:cubicBezTo>
                  <a:cubicBezTo>
                    <a:pt x="11818" y="17061"/>
                    <a:pt x="11216" y="16794"/>
                    <a:pt x="10814" y="16257"/>
                  </a:cubicBezTo>
                  <a:lnTo>
                    <a:pt x="4542" y="7865"/>
                  </a:lnTo>
                  <a:cubicBezTo>
                    <a:pt x="3930" y="7044"/>
                    <a:pt x="4023" y="5897"/>
                    <a:pt x="4766" y="5198"/>
                  </a:cubicBezTo>
                  <a:cubicBezTo>
                    <a:pt x="5494" y="4513"/>
                    <a:pt x="6554" y="3814"/>
                    <a:pt x="7909" y="3677"/>
                  </a:cubicBezTo>
                  <a:cubicBezTo>
                    <a:pt x="8064" y="3662"/>
                    <a:pt x="8216" y="3654"/>
                    <a:pt x="8365" y="3654"/>
                  </a:cubicBezTo>
                  <a:close/>
                  <a:moveTo>
                    <a:pt x="8295" y="0"/>
                  </a:moveTo>
                  <a:cubicBezTo>
                    <a:pt x="5855" y="0"/>
                    <a:pt x="4045" y="1022"/>
                    <a:pt x="3504" y="1348"/>
                  </a:cubicBezTo>
                  <a:cubicBezTo>
                    <a:pt x="3331" y="1457"/>
                    <a:pt x="3158" y="1565"/>
                    <a:pt x="3000" y="1673"/>
                  </a:cubicBezTo>
                  <a:cubicBezTo>
                    <a:pt x="520" y="3410"/>
                    <a:pt x="1" y="6878"/>
                    <a:pt x="1753" y="9343"/>
                  </a:cubicBezTo>
                  <a:cubicBezTo>
                    <a:pt x="4449" y="13121"/>
                    <a:pt x="5364" y="14584"/>
                    <a:pt x="9985" y="20878"/>
                  </a:cubicBezTo>
                  <a:cubicBezTo>
                    <a:pt x="14178" y="26586"/>
                    <a:pt x="16930" y="32799"/>
                    <a:pt x="18776" y="32799"/>
                  </a:cubicBezTo>
                  <a:cubicBezTo>
                    <a:pt x="18854" y="32799"/>
                    <a:pt x="18929" y="32788"/>
                    <a:pt x="19004" y="32765"/>
                  </a:cubicBezTo>
                  <a:cubicBezTo>
                    <a:pt x="19169" y="32715"/>
                    <a:pt x="19797" y="32253"/>
                    <a:pt x="21051" y="31331"/>
                  </a:cubicBezTo>
                  <a:cubicBezTo>
                    <a:pt x="21959" y="30653"/>
                    <a:pt x="22414" y="30314"/>
                    <a:pt x="22536" y="30120"/>
                  </a:cubicBezTo>
                  <a:cubicBezTo>
                    <a:pt x="23199" y="29002"/>
                    <a:pt x="22154" y="27308"/>
                    <a:pt x="20907" y="25095"/>
                  </a:cubicBezTo>
                  <a:cubicBezTo>
                    <a:pt x="20128" y="23718"/>
                    <a:pt x="18996" y="21649"/>
                    <a:pt x="17684" y="18996"/>
                  </a:cubicBezTo>
                  <a:cubicBezTo>
                    <a:pt x="18030" y="18210"/>
                    <a:pt x="18485" y="17042"/>
                    <a:pt x="18737" y="15565"/>
                  </a:cubicBezTo>
                  <a:cubicBezTo>
                    <a:pt x="19061" y="13734"/>
                    <a:pt x="19559" y="8788"/>
                    <a:pt x="16293" y="4571"/>
                  </a:cubicBezTo>
                  <a:cubicBezTo>
                    <a:pt x="15399" y="3417"/>
                    <a:pt x="13222" y="563"/>
                    <a:pt x="9416" y="72"/>
                  </a:cubicBezTo>
                  <a:cubicBezTo>
                    <a:pt x="9030" y="22"/>
                    <a:pt x="8656" y="0"/>
                    <a:pt x="8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4"/>
            <p:cNvSpPr/>
            <p:nvPr/>
          </p:nvSpPr>
          <p:spPr>
            <a:xfrm>
              <a:off x="1450300" y="1858875"/>
              <a:ext cx="66350" cy="58550"/>
            </a:xfrm>
            <a:custGeom>
              <a:avLst/>
              <a:gdLst/>
              <a:ahLst/>
              <a:cxnLst/>
              <a:rect l="l" t="t" r="r" b="b"/>
              <a:pathLst>
                <a:path w="2654" h="2342" extrusionOk="0">
                  <a:moveTo>
                    <a:pt x="1326" y="1"/>
                  </a:moveTo>
                  <a:cubicBezTo>
                    <a:pt x="869" y="1"/>
                    <a:pt x="437" y="271"/>
                    <a:pt x="253" y="720"/>
                  </a:cubicBezTo>
                  <a:cubicBezTo>
                    <a:pt x="1" y="1312"/>
                    <a:pt x="282" y="1996"/>
                    <a:pt x="873" y="2249"/>
                  </a:cubicBezTo>
                  <a:cubicBezTo>
                    <a:pt x="1022" y="2312"/>
                    <a:pt x="1176" y="2341"/>
                    <a:pt x="1328" y="2341"/>
                  </a:cubicBezTo>
                  <a:cubicBezTo>
                    <a:pt x="1786" y="2341"/>
                    <a:pt x="2219" y="2071"/>
                    <a:pt x="2408" y="1622"/>
                  </a:cubicBezTo>
                  <a:cubicBezTo>
                    <a:pt x="2654" y="1030"/>
                    <a:pt x="2380" y="346"/>
                    <a:pt x="1781" y="93"/>
                  </a:cubicBezTo>
                  <a:cubicBezTo>
                    <a:pt x="1632" y="30"/>
                    <a:pt x="1478" y="1"/>
                    <a:pt x="132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4"/>
            <p:cNvSpPr/>
            <p:nvPr/>
          </p:nvSpPr>
          <p:spPr>
            <a:xfrm>
              <a:off x="905850" y="1037375"/>
              <a:ext cx="466975" cy="721225"/>
            </a:xfrm>
            <a:custGeom>
              <a:avLst/>
              <a:gdLst/>
              <a:ahLst/>
              <a:cxnLst/>
              <a:rect l="l" t="t" r="r" b="b"/>
              <a:pathLst>
                <a:path w="18679" h="28849" extrusionOk="0">
                  <a:moveTo>
                    <a:pt x="736" y="1"/>
                  </a:moveTo>
                  <a:lnTo>
                    <a:pt x="736" y="1"/>
                  </a:lnTo>
                  <a:cubicBezTo>
                    <a:pt x="0" y="1709"/>
                    <a:pt x="166" y="3771"/>
                    <a:pt x="1320" y="5393"/>
                  </a:cubicBezTo>
                  <a:cubicBezTo>
                    <a:pt x="4016" y="9171"/>
                    <a:pt x="4931" y="10634"/>
                    <a:pt x="9552" y="16928"/>
                  </a:cubicBezTo>
                  <a:cubicBezTo>
                    <a:pt x="13745" y="22636"/>
                    <a:pt x="16497" y="28849"/>
                    <a:pt x="18343" y="28849"/>
                  </a:cubicBezTo>
                  <a:cubicBezTo>
                    <a:pt x="18421" y="28849"/>
                    <a:pt x="18496" y="28838"/>
                    <a:pt x="18571" y="28815"/>
                  </a:cubicBezTo>
                  <a:cubicBezTo>
                    <a:pt x="18592" y="28808"/>
                    <a:pt x="18628" y="28794"/>
                    <a:pt x="18679" y="28765"/>
                  </a:cubicBezTo>
                  <a:cubicBezTo>
                    <a:pt x="15867" y="24685"/>
                    <a:pt x="13056" y="20604"/>
                    <a:pt x="10244" y="16524"/>
                  </a:cubicBezTo>
                  <a:cubicBezTo>
                    <a:pt x="8831" y="14469"/>
                    <a:pt x="7418" y="12415"/>
                    <a:pt x="6005" y="10360"/>
                  </a:cubicBezTo>
                  <a:cubicBezTo>
                    <a:pt x="4765" y="8565"/>
                    <a:pt x="3533" y="6756"/>
                    <a:pt x="2516" y="4831"/>
                  </a:cubicBezTo>
                  <a:cubicBezTo>
                    <a:pt x="1709" y="3303"/>
                    <a:pt x="1067" y="1681"/>
                    <a:pt x="73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4"/>
            <p:cNvSpPr/>
            <p:nvPr/>
          </p:nvSpPr>
          <p:spPr>
            <a:xfrm>
              <a:off x="1004975" y="1008325"/>
              <a:ext cx="298300" cy="359600"/>
            </a:xfrm>
            <a:custGeom>
              <a:avLst/>
              <a:gdLst/>
              <a:ahLst/>
              <a:cxnLst/>
              <a:rect l="l" t="t" r="r" b="b"/>
              <a:pathLst>
                <a:path w="11932" h="14384" extrusionOk="0">
                  <a:moveTo>
                    <a:pt x="3947" y="1"/>
                  </a:moveTo>
                  <a:cubicBezTo>
                    <a:pt x="3893" y="1"/>
                    <a:pt x="3839" y="1"/>
                    <a:pt x="3785" y="2"/>
                  </a:cubicBezTo>
                  <a:cubicBezTo>
                    <a:pt x="1990" y="38"/>
                    <a:pt x="159" y="1105"/>
                    <a:pt x="0" y="2886"/>
                  </a:cubicBezTo>
                  <a:cubicBezTo>
                    <a:pt x="94" y="2713"/>
                    <a:pt x="217" y="2554"/>
                    <a:pt x="368" y="2410"/>
                  </a:cubicBezTo>
                  <a:cubicBezTo>
                    <a:pt x="1096" y="1725"/>
                    <a:pt x="2156" y="1026"/>
                    <a:pt x="3511" y="889"/>
                  </a:cubicBezTo>
                  <a:cubicBezTo>
                    <a:pt x="3666" y="874"/>
                    <a:pt x="3818" y="866"/>
                    <a:pt x="3967" y="866"/>
                  </a:cubicBezTo>
                  <a:cubicBezTo>
                    <a:pt x="6636" y="866"/>
                    <a:pt x="8446" y="3203"/>
                    <a:pt x="9163" y="4111"/>
                  </a:cubicBezTo>
                  <a:cubicBezTo>
                    <a:pt x="9711" y="4818"/>
                    <a:pt x="11448" y="7053"/>
                    <a:pt x="11001" y="10160"/>
                  </a:cubicBezTo>
                  <a:cubicBezTo>
                    <a:pt x="10807" y="11515"/>
                    <a:pt x="10259" y="12604"/>
                    <a:pt x="9668" y="13433"/>
                  </a:cubicBezTo>
                  <a:cubicBezTo>
                    <a:pt x="9285" y="13966"/>
                    <a:pt x="8709" y="14240"/>
                    <a:pt x="8118" y="14269"/>
                  </a:cubicBezTo>
                  <a:cubicBezTo>
                    <a:pt x="8245" y="14341"/>
                    <a:pt x="8387" y="14384"/>
                    <a:pt x="8531" y="14384"/>
                  </a:cubicBezTo>
                  <a:cubicBezTo>
                    <a:pt x="8745" y="14384"/>
                    <a:pt x="8963" y="14291"/>
                    <a:pt x="9148" y="14067"/>
                  </a:cubicBezTo>
                  <a:cubicBezTo>
                    <a:pt x="9855" y="13216"/>
                    <a:pt x="10677" y="12380"/>
                    <a:pt x="11225" y="11421"/>
                  </a:cubicBezTo>
                  <a:cubicBezTo>
                    <a:pt x="11744" y="10520"/>
                    <a:pt x="11931" y="9439"/>
                    <a:pt x="11837" y="8415"/>
                  </a:cubicBezTo>
                  <a:cubicBezTo>
                    <a:pt x="11729" y="7298"/>
                    <a:pt x="11347" y="6260"/>
                    <a:pt x="10850" y="5258"/>
                  </a:cubicBezTo>
                  <a:cubicBezTo>
                    <a:pt x="10388" y="4328"/>
                    <a:pt x="9862" y="3376"/>
                    <a:pt x="9235" y="2547"/>
                  </a:cubicBezTo>
                  <a:cubicBezTo>
                    <a:pt x="7948" y="832"/>
                    <a:pt x="6072" y="1"/>
                    <a:pt x="39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4"/>
            <p:cNvSpPr/>
            <p:nvPr/>
          </p:nvSpPr>
          <p:spPr>
            <a:xfrm>
              <a:off x="970175" y="938625"/>
              <a:ext cx="504850" cy="753900"/>
            </a:xfrm>
            <a:custGeom>
              <a:avLst/>
              <a:gdLst/>
              <a:ahLst/>
              <a:cxnLst/>
              <a:rect l="l" t="t" r="r" b="b"/>
              <a:pathLst>
                <a:path w="20194" h="30156" extrusionOk="0">
                  <a:moveTo>
                    <a:pt x="5289" y="0"/>
                  </a:moveTo>
                  <a:cubicBezTo>
                    <a:pt x="2849" y="0"/>
                    <a:pt x="1039" y="1022"/>
                    <a:pt x="498" y="1348"/>
                  </a:cubicBezTo>
                  <a:cubicBezTo>
                    <a:pt x="325" y="1457"/>
                    <a:pt x="160" y="1565"/>
                    <a:pt x="1" y="1673"/>
                  </a:cubicBezTo>
                  <a:cubicBezTo>
                    <a:pt x="1210" y="1156"/>
                    <a:pt x="2508" y="911"/>
                    <a:pt x="3810" y="911"/>
                  </a:cubicBezTo>
                  <a:cubicBezTo>
                    <a:pt x="6808" y="911"/>
                    <a:pt x="9830" y="2210"/>
                    <a:pt x="11845" y="4477"/>
                  </a:cubicBezTo>
                  <a:cubicBezTo>
                    <a:pt x="13547" y="6380"/>
                    <a:pt x="14520" y="8925"/>
                    <a:pt x="14758" y="11448"/>
                  </a:cubicBezTo>
                  <a:cubicBezTo>
                    <a:pt x="14880" y="12746"/>
                    <a:pt x="14837" y="14058"/>
                    <a:pt x="14592" y="15334"/>
                  </a:cubicBezTo>
                  <a:cubicBezTo>
                    <a:pt x="14332" y="16711"/>
                    <a:pt x="13518" y="18124"/>
                    <a:pt x="13756" y="19537"/>
                  </a:cubicBezTo>
                  <a:cubicBezTo>
                    <a:pt x="13914" y="20431"/>
                    <a:pt x="14404" y="21209"/>
                    <a:pt x="14830" y="21995"/>
                  </a:cubicBezTo>
                  <a:cubicBezTo>
                    <a:pt x="15306" y="22860"/>
                    <a:pt x="15774" y="23718"/>
                    <a:pt x="16250" y="24583"/>
                  </a:cubicBezTo>
                  <a:cubicBezTo>
                    <a:pt x="17194" y="26313"/>
                    <a:pt x="18146" y="28036"/>
                    <a:pt x="19090" y="29766"/>
                  </a:cubicBezTo>
                  <a:cubicBezTo>
                    <a:pt x="19198" y="29961"/>
                    <a:pt x="19343" y="30091"/>
                    <a:pt x="19501" y="30156"/>
                  </a:cubicBezTo>
                  <a:cubicBezTo>
                    <a:pt x="19508" y="30141"/>
                    <a:pt x="19523" y="30127"/>
                    <a:pt x="19530" y="30120"/>
                  </a:cubicBezTo>
                  <a:cubicBezTo>
                    <a:pt x="20193" y="29002"/>
                    <a:pt x="19148" y="27308"/>
                    <a:pt x="17901" y="25095"/>
                  </a:cubicBezTo>
                  <a:cubicBezTo>
                    <a:pt x="17122" y="23718"/>
                    <a:pt x="15990" y="21649"/>
                    <a:pt x="14678" y="18996"/>
                  </a:cubicBezTo>
                  <a:cubicBezTo>
                    <a:pt x="15024" y="18210"/>
                    <a:pt x="15479" y="17042"/>
                    <a:pt x="15731" y="15565"/>
                  </a:cubicBezTo>
                  <a:cubicBezTo>
                    <a:pt x="16055" y="13734"/>
                    <a:pt x="16553" y="8788"/>
                    <a:pt x="13287" y="4571"/>
                  </a:cubicBezTo>
                  <a:cubicBezTo>
                    <a:pt x="12393" y="3417"/>
                    <a:pt x="10216" y="563"/>
                    <a:pt x="6410" y="72"/>
                  </a:cubicBezTo>
                  <a:cubicBezTo>
                    <a:pt x="6024" y="22"/>
                    <a:pt x="5650" y="0"/>
                    <a:pt x="528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4"/>
            <p:cNvSpPr/>
            <p:nvPr/>
          </p:nvSpPr>
          <p:spPr>
            <a:xfrm>
              <a:off x="782575" y="1132075"/>
              <a:ext cx="578725" cy="646050"/>
            </a:xfrm>
            <a:custGeom>
              <a:avLst/>
              <a:gdLst/>
              <a:ahLst/>
              <a:cxnLst/>
              <a:rect l="l" t="t" r="r" b="b"/>
              <a:pathLst>
                <a:path w="23149" h="25842" extrusionOk="0">
                  <a:moveTo>
                    <a:pt x="528" y="1"/>
                  </a:moveTo>
                  <a:cubicBezTo>
                    <a:pt x="352" y="1"/>
                    <a:pt x="176" y="9"/>
                    <a:pt x="0" y="26"/>
                  </a:cubicBezTo>
                  <a:cubicBezTo>
                    <a:pt x="1507" y="856"/>
                    <a:pt x="2855" y="1958"/>
                    <a:pt x="4066" y="3191"/>
                  </a:cubicBezTo>
                  <a:cubicBezTo>
                    <a:pt x="5595" y="4741"/>
                    <a:pt x="6943" y="6464"/>
                    <a:pt x="8283" y="8187"/>
                  </a:cubicBezTo>
                  <a:cubicBezTo>
                    <a:pt x="9812" y="10155"/>
                    <a:pt x="11340" y="12130"/>
                    <a:pt x="12868" y="14098"/>
                  </a:cubicBezTo>
                  <a:cubicBezTo>
                    <a:pt x="15903" y="18013"/>
                    <a:pt x="18946" y="21927"/>
                    <a:pt x="21981" y="25842"/>
                  </a:cubicBezTo>
                  <a:cubicBezTo>
                    <a:pt x="22017" y="25806"/>
                    <a:pt x="22045" y="25777"/>
                    <a:pt x="22060" y="25755"/>
                  </a:cubicBezTo>
                  <a:cubicBezTo>
                    <a:pt x="23148" y="24162"/>
                    <a:pt x="17807" y="19520"/>
                    <a:pt x="13460" y="13558"/>
                  </a:cubicBezTo>
                  <a:cubicBezTo>
                    <a:pt x="8867" y="7250"/>
                    <a:pt x="7750" y="5931"/>
                    <a:pt x="4967" y="2218"/>
                  </a:cubicBezTo>
                  <a:cubicBezTo>
                    <a:pt x="3884" y="776"/>
                    <a:pt x="2210" y="1"/>
                    <a:pt x="52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4"/>
            <p:cNvSpPr/>
            <p:nvPr/>
          </p:nvSpPr>
          <p:spPr>
            <a:xfrm>
              <a:off x="684350" y="1221050"/>
              <a:ext cx="326600" cy="336375"/>
            </a:xfrm>
            <a:custGeom>
              <a:avLst/>
              <a:gdLst/>
              <a:ahLst/>
              <a:cxnLst/>
              <a:rect l="l" t="t" r="r" b="b"/>
              <a:pathLst>
                <a:path w="13064" h="13455" extrusionOk="0">
                  <a:moveTo>
                    <a:pt x="4018" y="0"/>
                  </a:moveTo>
                  <a:cubicBezTo>
                    <a:pt x="2513" y="0"/>
                    <a:pt x="1212" y="1294"/>
                    <a:pt x="700" y="2804"/>
                  </a:cubicBezTo>
                  <a:cubicBezTo>
                    <a:pt x="0" y="4880"/>
                    <a:pt x="195" y="6978"/>
                    <a:pt x="1471" y="8766"/>
                  </a:cubicBezTo>
                  <a:cubicBezTo>
                    <a:pt x="2077" y="9617"/>
                    <a:pt x="2819" y="10402"/>
                    <a:pt x="3569" y="11123"/>
                  </a:cubicBezTo>
                  <a:cubicBezTo>
                    <a:pt x="4369" y="11902"/>
                    <a:pt x="5241" y="12587"/>
                    <a:pt x="6279" y="13027"/>
                  </a:cubicBezTo>
                  <a:cubicBezTo>
                    <a:pt x="6931" y="13298"/>
                    <a:pt x="7643" y="13455"/>
                    <a:pt x="8354" y="13455"/>
                  </a:cubicBezTo>
                  <a:cubicBezTo>
                    <a:pt x="8682" y="13455"/>
                    <a:pt x="9008" y="13421"/>
                    <a:pt x="9329" y="13351"/>
                  </a:cubicBezTo>
                  <a:cubicBezTo>
                    <a:pt x="10410" y="13120"/>
                    <a:pt x="11456" y="12587"/>
                    <a:pt x="12479" y="12176"/>
                  </a:cubicBezTo>
                  <a:cubicBezTo>
                    <a:pt x="12933" y="11996"/>
                    <a:pt x="13063" y="11614"/>
                    <a:pt x="12984" y="11253"/>
                  </a:cubicBezTo>
                  <a:lnTo>
                    <a:pt x="12984" y="11253"/>
                  </a:lnTo>
                  <a:cubicBezTo>
                    <a:pt x="12782" y="11808"/>
                    <a:pt x="12342" y="12270"/>
                    <a:pt x="11722" y="12479"/>
                  </a:cubicBezTo>
                  <a:cubicBezTo>
                    <a:pt x="11050" y="12698"/>
                    <a:pt x="10267" y="12855"/>
                    <a:pt x="9400" y="12855"/>
                  </a:cubicBezTo>
                  <a:cubicBezTo>
                    <a:pt x="9012" y="12855"/>
                    <a:pt x="8608" y="12824"/>
                    <a:pt x="8190" y="12753"/>
                  </a:cubicBezTo>
                  <a:cubicBezTo>
                    <a:pt x="5097" y="12234"/>
                    <a:pt x="3497" y="9905"/>
                    <a:pt x="2992" y="9170"/>
                  </a:cubicBezTo>
                  <a:cubicBezTo>
                    <a:pt x="2300" y="8160"/>
                    <a:pt x="476" y="5500"/>
                    <a:pt x="1630" y="2811"/>
                  </a:cubicBezTo>
                  <a:cubicBezTo>
                    <a:pt x="2170" y="1557"/>
                    <a:pt x="3158" y="764"/>
                    <a:pt x="4030" y="274"/>
                  </a:cubicBezTo>
                  <a:cubicBezTo>
                    <a:pt x="4211" y="173"/>
                    <a:pt x="4405" y="108"/>
                    <a:pt x="4600" y="65"/>
                  </a:cubicBezTo>
                  <a:cubicBezTo>
                    <a:pt x="4404" y="21"/>
                    <a:pt x="4209" y="0"/>
                    <a:pt x="401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4"/>
            <p:cNvSpPr/>
            <p:nvPr/>
          </p:nvSpPr>
          <p:spPr>
            <a:xfrm>
              <a:off x="610625" y="1159225"/>
              <a:ext cx="634800" cy="681825"/>
            </a:xfrm>
            <a:custGeom>
              <a:avLst/>
              <a:gdLst/>
              <a:ahLst/>
              <a:cxnLst/>
              <a:rect l="l" t="t" r="r" b="b"/>
              <a:pathLst>
                <a:path w="25392" h="27273" extrusionOk="0">
                  <a:moveTo>
                    <a:pt x="4153" y="0"/>
                  </a:moveTo>
                  <a:lnTo>
                    <a:pt x="4153" y="0"/>
                  </a:lnTo>
                  <a:cubicBezTo>
                    <a:pt x="4002" y="123"/>
                    <a:pt x="3851" y="245"/>
                    <a:pt x="3699" y="375"/>
                  </a:cubicBezTo>
                  <a:cubicBezTo>
                    <a:pt x="3151" y="858"/>
                    <a:pt x="1227" y="2653"/>
                    <a:pt x="686" y="5623"/>
                  </a:cubicBezTo>
                  <a:cubicBezTo>
                    <a:pt x="1" y="9401"/>
                    <a:pt x="2056" y="12342"/>
                    <a:pt x="2892" y="13539"/>
                  </a:cubicBezTo>
                  <a:cubicBezTo>
                    <a:pt x="5920" y="17929"/>
                    <a:pt x="10786" y="18960"/>
                    <a:pt x="12631" y="19205"/>
                  </a:cubicBezTo>
                  <a:cubicBezTo>
                    <a:pt x="13326" y="19300"/>
                    <a:pt x="13972" y="19334"/>
                    <a:pt x="14549" y="19334"/>
                  </a:cubicBezTo>
                  <a:cubicBezTo>
                    <a:pt x="15199" y="19334"/>
                    <a:pt x="15763" y="19291"/>
                    <a:pt x="16214" y="19241"/>
                  </a:cubicBezTo>
                  <a:cubicBezTo>
                    <a:pt x="18348" y="21296"/>
                    <a:pt x="19977" y="22997"/>
                    <a:pt x="21051" y="24158"/>
                  </a:cubicBezTo>
                  <a:cubicBezTo>
                    <a:pt x="22635" y="25860"/>
                    <a:pt x="23856" y="27273"/>
                    <a:pt x="25020" y="27273"/>
                  </a:cubicBezTo>
                  <a:cubicBezTo>
                    <a:pt x="25127" y="27273"/>
                    <a:pt x="25234" y="27261"/>
                    <a:pt x="25341" y="27236"/>
                  </a:cubicBezTo>
                  <a:cubicBezTo>
                    <a:pt x="25355" y="27229"/>
                    <a:pt x="25377" y="27221"/>
                    <a:pt x="25391" y="27214"/>
                  </a:cubicBezTo>
                  <a:cubicBezTo>
                    <a:pt x="25377" y="27048"/>
                    <a:pt x="25297" y="26868"/>
                    <a:pt x="25146" y="26710"/>
                  </a:cubicBezTo>
                  <a:cubicBezTo>
                    <a:pt x="23783" y="25282"/>
                    <a:pt x="22421" y="23855"/>
                    <a:pt x="21066" y="22435"/>
                  </a:cubicBezTo>
                  <a:cubicBezTo>
                    <a:pt x="20388" y="21721"/>
                    <a:pt x="19703" y="21007"/>
                    <a:pt x="19026" y="20294"/>
                  </a:cubicBezTo>
                  <a:cubicBezTo>
                    <a:pt x="18413" y="19645"/>
                    <a:pt x="17814" y="18945"/>
                    <a:pt x="17007" y="18527"/>
                  </a:cubicBezTo>
                  <a:cubicBezTo>
                    <a:pt x="16255" y="18138"/>
                    <a:pt x="15386" y="18102"/>
                    <a:pt x="14515" y="18102"/>
                  </a:cubicBezTo>
                  <a:cubicBezTo>
                    <a:pt x="14312" y="18102"/>
                    <a:pt x="14109" y="18104"/>
                    <a:pt x="13907" y="18104"/>
                  </a:cubicBezTo>
                  <a:cubicBezTo>
                    <a:pt x="13514" y="18104"/>
                    <a:pt x="13126" y="18096"/>
                    <a:pt x="12754" y="18052"/>
                  </a:cubicBezTo>
                  <a:cubicBezTo>
                    <a:pt x="11463" y="17893"/>
                    <a:pt x="10195" y="17540"/>
                    <a:pt x="8998" y="17028"/>
                  </a:cubicBezTo>
                  <a:cubicBezTo>
                    <a:pt x="6662" y="16040"/>
                    <a:pt x="4535" y="14339"/>
                    <a:pt x="3238" y="12140"/>
                  </a:cubicBezTo>
                  <a:cubicBezTo>
                    <a:pt x="1010" y="8399"/>
                    <a:pt x="1313" y="3295"/>
                    <a:pt x="4153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4"/>
            <p:cNvSpPr/>
            <p:nvPr/>
          </p:nvSpPr>
          <p:spPr>
            <a:xfrm>
              <a:off x="1396050" y="1866425"/>
              <a:ext cx="401925" cy="515100"/>
            </a:xfrm>
            <a:custGeom>
              <a:avLst/>
              <a:gdLst/>
              <a:ahLst/>
              <a:cxnLst/>
              <a:rect l="l" t="t" r="r" b="b"/>
              <a:pathLst>
                <a:path w="16077" h="20604" extrusionOk="0">
                  <a:moveTo>
                    <a:pt x="397" y="0"/>
                  </a:moveTo>
                  <a:lnTo>
                    <a:pt x="116" y="1745"/>
                  </a:lnTo>
                  <a:cubicBezTo>
                    <a:pt x="1" y="2487"/>
                    <a:pt x="203" y="3237"/>
                    <a:pt x="671" y="3821"/>
                  </a:cubicBezTo>
                  <a:lnTo>
                    <a:pt x="11441" y="17100"/>
                  </a:lnTo>
                  <a:cubicBezTo>
                    <a:pt x="12984" y="18268"/>
                    <a:pt x="14534" y="19436"/>
                    <a:pt x="16077" y="20604"/>
                  </a:cubicBezTo>
                  <a:cubicBezTo>
                    <a:pt x="15457" y="19342"/>
                    <a:pt x="14837" y="18080"/>
                    <a:pt x="14217" y="16812"/>
                  </a:cubicBezTo>
                  <a:cubicBezTo>
                    <a:pt x="8428" y="10367"/>
                    <a:pt x="4326" y="5876"/>
                    <a:pt x="2762" y="4376"/>
                  </a:cubicBezTo>
                  <a:cubicBezTo>
                    <a:pt x="2401" y="4030"/>
                    <a:pt x="1262" y="2978"/>
                    <a:pt x="686" y="1226"/>
                  </a:cubicBezTo>
                  <a:cubicBezTo>
                    <a:pt x="541" y="808"/>
                    <a:pt x="455" y="397"/>
                    <a:pt x="39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4"/>
            <p:cNvSpPr/>
            <p:nvPr/>
          </p:nvSpPr>
          <p:spPr>
            <a:xfrm>
              <a:off x="1396600" y="1809100"/>
              <a:ext cx="9750" cy="18225"/>
            </a:xfrm>
            <a:custGeom>
              <a:avLst/>
              <a:gdLst/>
              <a:ahLst/>
              <a:cxnLst/>
              <a:rect l="l" t="t" r="r" b="b"/>
              <a:pathLst>
                <a:path w="390" h="729" extrusionOk="0">
                  <a:moveTo>
                    <a:pt x="390" y="1"/>
                  </a:moveTo>
                  <a:cubicBezTo>
                    <a:pt x="260" y="22"/>
                    <a:pt x="130" y="51"/>
                    <a:pt x="0" y="73"/>
                  </a:cubicBezTo>
                  <a:cubicBezTo>
                    <a:pt x="101" y="296"/>
                    <a:pt x="209" y="513"/>
                    <a:pt x="318" y="729"/>
                  </a:cubicBezTo>
                  <a:cubicBezTo>
                    <a:pt x="332" y="469"/>
                    <a:pt x="361" y="224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A60B">
            <a:alpha val="37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18C088-694B-6998-92E9-D3643EF179F0}"/>
              </a:ext>
            </a:extLst>
          </p:cNvPr>
          <p:cNvSpPr txBox="1"/>
          <p:nvPr userDrawn="1"/>
        </p:nvSpPr>
        <p:spPr>
          <a:xfrm>
            <a:off x="0" y="-1466165"/>
            <a:ext cx="9144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tma"/>
              <a:buNone/>
              <a:defRPr sz="3500">
                <a:solidFill>
                  <a:schemeClr val="dk2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59" r:id="rId4"/>
    <p:sldLayoutId id="2147483660" r:id="rId5"/>
    <p:sldLayoutId id="2147483671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" name="Google Shape;2017;p38"/>
          <p:cNvGrpSpPr/>
          <p:nvPr/>
        </p:nvGrpSpPr>
        <p:grpSpPr>
          <a:xfrm>
            <a:off x="713088" y="-540128"/>
            <a:ext cx="7919151" cy="2868775"/>
            <a:chOff x="713088" y="-540128"/>
            <a:chExt cx="7919151" cy="2868775"/>
          </a:xfrm>
        </p:grpSpPr>
        <p:grpSp>
          <p:nvGrpSpPr>
            <p:cNvPr id="2018" name="Google Shape;2018;p38"/>
            <p:cNvGrpSpPr/>
            <p:nvPr/>
          </p:nvGrpSpPr>
          <p:grpSpPr>
            <a:xfrm rot="1952464">
              <a:off x="5680324" y="-300764"/>
              <a:ext cx="842019" cy="1773637"/>
              <a:chOff x="4458800" y="2953350"/>
              <a:chExt cx="842025" cy="1773650"/>
            </a:xfrm>
          </p:grpSpPr>
          <p:sp>
            <p:nvSpPr>
              <p:cNvPr id="2019" name="Google Shape;2019;p38"/>
              <p:cNvSpPr/>
              <p:nvPr/>
            </p:nvSpPr>
            <p:spPr>
              <a:xfrm>
                <a:off x="4458800" y="4410300"/>
                <a:ext cx="37490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14996" h="12667" extrusionOk="0">
                    <a:moveTo>
                      <a:pt x="2697" y="0"/>
                    </a:moveTo>
                    <a:lnTo>
                      <a:pt x="1810" y="2278"/>
                    </a:lnTo>
                    <a:cubicBezTo>
                      <a:pt x="0" y="6928"/>
                      <a:pt x="2408" y="11535"/>
                      <a:pt x="5595" y="12479"/>
                    </a:cubicBezTo>
                    <a:cubicBezTo>
                      <a:pt x="6026" y="12607"/>
                      <a:pt x="6467" y="12667"/>
                      <a:pt x="6911" y="12667"/>
                    </a:cubicBezTo>
                    <a:cubicBezTo>
                      <a:pt x="9977" y="12667"/>
                      <a:pt x="13155" y="9816"/>
                      <a:pt x="14087" y="7151"/>
                    </a:cubicBezTo>
                    <a:cubicBezTo>
                      <a:pt x="14101" y="7108"/>
                      <a:pt x="14116" y="7065"/>
                      <a:pt x="14123" y="7029"/>
                    </a:cubicBezTo>
                    <a:lnTo>
                      <a:pt x="14995" y="4809"/>
                    </a:lnTo>
                    <a:lnTo>
                      <a:pt x="2697" y="0"/>
                    </a:lnTo>
                    <a:close/>
                  </a:path>
                </a:pathLst>
              </a:custGeom>
              <a:solidFill>
                <a:srgbClr val="EF88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38"/>
              <p:cNvSpPr/>
              <p:nvPr/>
            </p:nvSpPr>
            <p:spPr>
              <a:xfrm>
                <a:off x="4458800" y="2953350"/>
                <a:ext cx="842025" cy="1773625"/>
              </a:xfrm>
              <a:custGeom>
                <a:avLst/>
                <a:gdLst/>
                <a:ahLst/>
                <a:cxnLst/>
                <a:rect l="l" t="t" r="r" b="b"/>
                <a:pathLst>
                  <a:path w="33681" h="70945" extrusionOk="0">
                    <a:moveTo>
                      <a:pt x="31821" y="1"/>
                    </a:moveTo>
                    <a:cubicBezTo>
                      <a:pt x="31374" y="1"/>
                      <a:pt x="30920" y="174"/>
                      <a:pt x="30567" y="563"/>
                    </a:cubicBezTo>
                    <a:cubicBezTo>
                      <a:pt x="28317" y="2992"/>
                      <a:pt x="26068" y="5429"/>
                      <a:pt x="23819" y="7866"/>
                    </a:cubicBezTo>
                    <a:cubicBezTo>
                      <a:pt x="22218" y="9596"/>
                      <a:pt x="20957" y="11614"/>
                      <a:pt x="20099" y="13813"/>
                    </a:cubicBezTo>
                    <a:lnTo>
                      <a:pt x="1810" y="60556"/>
                    </a:lnTo>
                    <a:cubicBezTo>
                      <a:pt x="0" y="65206"/>
                      <a:pt x="2408" y="69813"/>
                      <a:pt x="5595" y="70757"/>
                    </a:cubicBezTo>
                    <a:cubicBezTo>
                      <a:pt x="6026" y="70885"/>
                      <a:pt x="6467" y="70945"/>
                      <a:pt x="6911" y="70945"/>
                    </a:cubicBezTo>
                    <a:cubicBezTo>
                      <a:pt x="9977" y="70945"/>
                      <a:pt x="13155" y="68094"/>
                      <a:pt x="14087" y="65429"/>
                    </a:cubicBezTo>
                    <a:cubicBezTo>
                      <a:pt x="14101" y="65386"/>
                      <a:pt x="14116" y="65343"/>
                      <a:pt x="14123" y="65307"/>
                    </a:cubicBezTo>
                    <a:lnTo>
                      <a:pt x="32318" y="18816"/>
                    </a:lnTo>
                    <a:cubicBezTo>
                      <a:pt x="33227" y="16495"/>
                      <a:pt x="33681" y="14015"/>
                      <a:pt x="33659" y="11521"/>
                    </a:cubicBezTo>
                    <a:cubicBezTo>
                      <a:pt x="33623" y="8255"/>
                      <a:pt x="33594" y="4982"/>
                      <a:pt x="33565" y="1716"/>
                    </a:cubicBezTo>
                    <a:cubicBezTo>
                      <a:pt x="33551" y="678"/>
                      <a:pt x="32700" y="1"/>
                      <a:pt x="3182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38"/>
              <p:cNvSpPr/>
              <p:nvPr/>
            </p:nvSpPr>
            <p:spPr>
              <a:xfrm>
                <a:off x="4616550" y="4604650"/>
                <a:ext cx="11422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2100" extrusionOk="0">
                    <a:moveTo>
                      <a:pt x="2407" y="1"/>
                    </a:moveTo>
                    <a:cubicBezTo>
                      <a:pt x="1221" y="1"/>
                      <a:pt x="0" y="642"/>
                      <a:pt x="27" y="1165"/>
                    </a:cubicBezTo>
                    <a:cubicBezTo>
                      <a:pt x="54" y="1665"/>
                      <a:pt x="1218" y="2099"/>
                      <a:pt x="2242" y="2099"/>
                    </a:cubicBezTo>
                    <a:cubicBezTo>
                      <a:pt x="2297" y="2099"/>
                      <a:pt x="2352" y="2098"/>
                      <a:pt x="2406" y="2095"/>
                    </a:cubicBezTo>
                    <a:cubicBezTo>
                      <a:pt x="3379" y="2045"/>
                      <a:pt x="4569" y="1547"/>
                      <a:pt x="4562" y="1021"/>
                    </a:cubicBezTo>
                    <a:cubicBezTo>
                      <a:pt x="4554" y="524"/>
                      <a:pt x="3516" y="77"/>
                      <a:pt x="2673" y="12"/>
                    </a:cubicBezTo>
                    <a:cubicBezTo>
                      <a:pt x="2585" y="4"/>
                      <a:pt x="2496" y="1"/>
                      <a:pt x="240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8"/>
              <p:cNvSpPr/>
              <p:nvPr/>
            </p:nvSpPr>
            <p:spPr>
              <a:xfrm>
                <a:off x="4526200" y="3240450"/>
                <a:ext cx="760925" cy="1290075"/>
              </a:xfrm>
              <a:custGeom>
                <a:avLst/>
                <a:gdLst/>
                <a:ahLst/>
                <a:cxnLst/>
                <a:rect l="l" t="t" r="r" b="b"/>
                <a:pathLst>
                  <a:path w="30437" h="51603" extrusionOk="0">
                    <a:moveTo>
                      <a:pt x="18506" y="1"/>
                    </a:moveTo>
                    <a:cubicBezTo>
                      <a:pt x="18081" y="750"/>
                      <a:pt x="17713" y="1529"/>
                      <a:pt x="17403" y="2329"/>
                    </a:cubicBezTo>
                    <a:lnTo>
                      <a:pt x="1" y="46794"/>
                    </a:lnTo>
                    <a:lnTo>
                      <a:pt x="12299" y="51603"/>
                    </a:lnTo>
                    <a:lnTo>
                      <a:pt x="29622" y="7332"/>
                    </a:lnTo>
                    <a:cubicBezTo>
                      <a:pt x="29954" y="6481"/>
                      <a:pt x="30221" y="5609"/>
                      <a:pt x="30437" y="4722"/>
                    </a:cubicBezTo>
                    <a:lnTo>
                      <a:pt x="30437" y="4722"/>
                    </a:lnTo>
                    <a:cubicBezTo>
                      <a:pt x="30241" y="4764"/>
                      <a:pt x="30043" y="4784"/>
                      <a:pt x="29845" y="4784"/>
                    </a:cubicBezTo>
                    <a:cubicBezTo>
                      <a:pt x="29453" y="4784"/>
                      <a:pt x="29064" y="4703"/>
                      <a:pt x="28700" y="4535"/>
                    </a:cubicBezTo>
                    <a:cubicBezTo>
                      <a:pt x="27380" y="3937"/>
                      <a:pt x="27106" y="2560"/>
                      <a:pt x="27085" y="2437"/>
                    </a:cubicBezTo>
                    <a:cubicBezTo>
                      <a:pt x="26999" y="2506"/>
                      <a:pt x="26280" y="3022"/>
                      <a:pt x="25310" y="3022"/>
                    </a:cubicBezTo>
                    <a:cubicBezTo>
                      <a:pt x="25056" y="3022"/>
                      <a:pt x="24785" y="2987"/>
                      <a:pt x="24504" y="2899"/>
                    </a:cubicBezTo>
                    <a:cubicBezTo>
                      <a:pt x="23502" y="2581"/>
                      <a:pt x="22745" y="1716"/>
                      <a:pt x="22543" y="664"/>
                    </a:cubicBezTo>
                    <a:cubicBezTo>
                      <a:pt x="22033" y="1049"/>
                      <a:pt x="21420" y="1250"/>
                      <a:pt x="20804" y="1250"/>
                    </a:cubicBezTo>
                    <a:cubicBezTo>
                      <a:pt x="20418" y="1250"/>
                      <a:pt x="20031" y="1171"/>
                      <a:pt x="19667" y="1010"/>
                    </a:cubicBezTo>
                    <a:cubicBezTo>
                      <a:pt x="19112" y="758"/>
                      <a:pt x="18751" y="375"/>
                      <a:pt x="18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8"/>
              <p:cNvSpPr/>
              <p:nvPr/>
            </p:nvSpPr>
            <p:spPr>
              <a:xfrm>
                <a:off x="4622075" y="3257025"/>
                <a:ext cx="581250" cy="1239800"/>
              </a:xfrm>
              <a:custGeom>
                <a:avLst/>
                <a:gdLst/>
                <a:ahLst/>
                <a:cxnLst/>
                <a:rect l="l" t="t" r="r" b="b"/>
                <a:pathLst>
                  <a:path w="23250" h="49592" extrusionOk="0">
                    <a:moveTo>
                      <a:pt x="18708" y="1"/>
                    </a:moveTo>
                    <a:lnTo>
                      <a:pt x="1" y="47811"/>
                    </a:lnTo>
                    <a:lnTo>
                      <a:pt x="4542" y="49591"/>
                    </a:lnTo>
                    <a:cubicBezTo>
                      <a:pt x="10778" y="33652"/>
                      <a:pt x="17014" y="17713"/>
                      <a:pt x="23250" y="1774"/>
                    </a:cubicBezTo>
                    <a:lnTo>
                      <a:pt x="23250" y="1774"/>
                    </a:lnTo>
                    <a:cubicBezTo>
                      <a:pt x="23164" y="1843"/>
                      <a:pt x="22445" y="2359"/>
                      <a:pt x="21475" y="2359"/>
                    </a:cubicBezTo>
                    <a:cubicBezTo>
                      <a:pt x="21221" y="2359"/>
                      <a:pt x="20950" y="2324"/>
                      <a:pt x="20669" y="2236"/>
                    </a:cubicBezTo>
                    <a:cubicBezTo>
                      <a:pt x="19667" y="1918"/>
                      <a:pt x="18910" y="1053"/>
                      <a:pt x="1870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8"/>
              <p:cNvSpPr/>
              <p:nvPr/>
            </p:nvSpPr>
            <p:spPr>
              <a:xfrm>
                <a:off x="5181500" y="2953350"/>
                <a:ext cx="1170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4171" extrusionOk="0">
                    <a:moveTo>
                      <a:pt x="2913" y="1"/>
                    </a:moveTo>
                    <a:cubicBezTo>
                      <a:pt x="2466" y="1"/>
                      <a:pt x="2012" y="174"/>
                      <a:pt x="1659" y="563"/>
                    </a:cubicBezTo>
                    <a:cubicBezTo>
                      <a:pt x="1103" y="1154"/>
                      <a:pt x="556" y="1752"/>
                      <a:pt x="0" y="2351"/>
                    </a:cubicBezTo>
                    <a:cubicBezTo>
                      <a:pt x="519" y="3007"/>
                      <a:pt x="1385" y="3540"/>
                      <a:pt x="2055" y="3800"/>
                    </a:cubicBezTo>
                    <a:cubicBezTo>
                      <a:pt x="2251" y="3878"/>
                      <a:pt x="3046" y="4171"/>
                      <a:pt x="3923" y="4171"/>
                    </a:cubicBezTo>
                    <a:cubicBezTo>
                      <a:pt x="4172" y="4171"/>
                      <a:pt x="4428" y="4147"/>
                      <a:pt x="4679" y="4088"/>
                    </a:cubicBezTo>
                    <a:cubicBezTo>
                      <a:pt x="4672" y="3295"/>
                      <a:pt x="4665" y="2509"/>
                      <a:pt x="4657" y="1716"/>
                    </a:cubicBezTo>
                    <a:cubicBezTo>
                      <a:pt x="4643" y="678"/>
                      <a:pt x="3792" y="1"/>
                      <a:pt x="29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8"/>
              <p:cNvSpPr/>
              <p:nvPr/>
            </p:nvSpPr>
            <p:spPr>
              <a:xfrm>
                <a:off x="5075875" y="3076750"/>
                <a:ext cx="14585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834" h="6195" extrusionOk="0">
                    <a:moveTo>
                      <a:pt x="5131" y="1"/>
                    </a:moveTo>
                    <a:cubicBezTo>
                      <a:pt x="3811" y="1"/>
                      <a:pt x="1" y="3899"/>
                      <a:pt x="765" y="5474"/>
                    </a:cubicBezTo>
                    <a:cubicBezTo>
                      <a:pt x="1026" y="6002"/>
                      <a:pt x="1752" y="6194"/>
                      <a:pt x="2294" y="6194"/>
                    </a:cubicBezTo>
                    <a:cubicBezTo>
                      <a:pt x="2351" y="6194"/>
                      <a:pt x="2407" y="6192"/>
                      <a:pt x="2459" y="6188"/>
                    </a:cubicBezTo>
                    <a:cubicBezTo>
                      <a:pt x="4492" y="6022"/>
                      <a:pt x="5321" y="2555"/>
                      <a:pt x="5372" y="2346"/>
                    </a:cubicBezTo>
                    <a:cubicBezTo>
                      <a:pt x="5530" y="1646"/>
                      <a:pt x="5833" y="327"/>
                      <a:pt x="5357" y="53"/>
                    </a:cubicBezTo>
                    <a:cubicBezTo>
                      <a:pt x="5294" y="18"/>
                      <a:pt x="5218" y="1"/>
                      <a:pt x="5131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8"/>
              <p:cNvSpPr/>
              <p:nvPr/>
            </p:nvSpPr>
            <p:spPr>
              <a:xfrm>
                <a:off x="5007775" y="3364575"/>
                <a:ext cx="178800" cy="377900"/>
              </a:xfrm>
              <a:custGeom>
                <a:avLst/>
                <a:gdLst/>
                <a:ahLst/>
                <a:cxnLst/>
                <a:rect l="l" t="t" r="r" b="b"/>
                <a:pathLst>
                  <a:path w="7152" h="15116" extrusionOk="0">
                    <a:moveTo>
                      <a:pt x="6549" y="0"/>
                    </a:moveTo>
                    <a:cubicBezTo>
                      <a:pt x="5335" y="0"/>
                      <a:pt x="0" y="14547"/>
                      <a:pt x="1038" y="15098"/>
                    </a:cubicBezTo>
                    <a:cubicBezTo>
                      <a:pt x="1060" y="15110"/>
                      <a:pt x="1084" y="15115"/>
                      <a:pt x="1112" y="15115"/>
                    </a:cubicBezTo>
                    <a:cubicBezTo>
                      <a:pt x="1837" y="15115"/>
                      <a:pt x="4612" y="11284"/>
                      <a:pt x="5897" y="6945"/>
                    </a:cubicBezTo>
                    <a:cubicBezTo>
                      <a:pt x="6769" y="3989"/>
                      <a:pt x="7151" y="111"/>
                      <a:pt x="6575" y="3"/>
                    </a:cubicBezTo>
                    <a:cubicBezTo>
                      <a:pt x="6566" y="1"/>
                      <a:pt x="6557" y="0"/>
                      <a:pt x="654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8"/>
              <p:cNvSpPr/>
              <p:nvPr/>
            </p:nvSpPr>
            <p:spPr>
              <a:xfrm>
                <a:off x="4829150" y="3290550"/>
                <a:ext cx="468975" cy="1205375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48215" extrusionOk="0">
                    <a:moveTo>
                      <a:pt x="18759" y="1"/>
                    </a:moveTo>
                    <a:lnTo>
                      <a:pt x="1" y="47933"/>
                    </a:lnTo>
                    <a:lnTo>
                      <a:pt x="722" y="48214"/>
                    </a:lnTo>
                    <a:lnTo>
                      <a:pt x="17504" y="5328"/>
                    </a:lnTo>
                    <a:cubicBezTo>
                      <a:pt x="18175" y="3612"/>
                      <a:pt x="18593" y="1825"/>
                      <a:pt x="18759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38"/>
              <p:cNvSpPr/>
              <p:nvPr/>
            </p:nvSpPr>
            <p:spPr>
              <a:xfrm>
                <a:off x="4539725" y="3200450"/>
                <a:ext cx="474000" cy="1179950"/>
              </a:xfrm>
              <a:custGeom>
                <a:avLst/>
                <a:gdLst/>
                <a:ahLst/>
                <a:cxnLst/>
                <a:rect l="l" t="t" r="r" b="b"/>
                <a:pathLst>
                  <a:path w="18960" h="47198" extrusionOk="0">
                    <a:moveTo>
                      <a:pt x="18960" y="0"/>
                    </a:moveTo>
                    <a:cubicBezTo>
                      <a:pt x="18109" y="1219"/>
                      <a:pt x="17403" y="2538"/>
                      <a:pt x="16862" y="3929"/>
                    </a:cubicBezTo>
                    <a:lnTo>
                      <a:pt x="0" y="47010"/>
                    </a:lnTo>
                    <a:lnTo>
                      <a:pt x="490" y="47197"/>
                    </a:lnTo>
                    <a:lnTo>
                      <a:pt x="18960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38"/>
              <p:cNvSpPr/>
              <p:nvPr/>
            </p:nvSpPr>
            <p:spPr>
              <a:xfrm>
                <a:off x="4511050" y="4189150"/>
                <a:ext cx="423025" cy="347675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13907" extrusionOk="0">
                    <a:moveTo>
                      <a:pt x="3368" y="1"/>
                    </a:moveTo>
                    <a:lnTo>
                      <a:pt x="1" y="8601"/>
                    </a:lnTo>
                    <a:lnTo>
                      <a:pt x="13554" y="13907"/>
                    </a:lnTo>
                    <a:lnTo>
                      <a:pt x="16920" y="5299"/>
                    </a:lnTo>
                    <a:lnTo>
                      <a:pt x="33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38"/>
              <p:cNvSpPr/>
              <p:nvPr/>
            </p:nvSpPr>
            <p:spPr>
              <a:xfrm>
                <a:off x="4951400" y="3794075"/>
                <a:ext cx="95850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3450" extrusionOk="0">
                    <a:moveTo>
                      <a:pt x="2469" y="0"/>
                    </a:moveTo>
                    <a:cubicBezTo>
                      <a:pt x="1613" y="0"/>
                      <a:pt x="0" y="2218"/>
                      <a:pt x="489" y="3029"/>
                    </a:cubicBezTo>
                    <a:cubicBezTo>
                      <a:pt x="652" y="3297"/>
                      <a:pt x="1065" y="3450"/>
                      <a:pt x="1526" y="3450"/>
                    </a:cubicBezTo>
                    <a:cubicBezTo>
                      <a:pt x="1958" y="3450"/>
                      <a:pt x="2432" y="3315"/>
                      <a:pt x="2781" y="3015"/>
                    </a:cubicBezTo>
                    <a:cubicBezTo>
                      <a:pt x="3834" y="2114"/>
                      <a:pt x="3214" y="196"/>
                      <a:pt x="2587" y="16"/>
                    </a:cubicBezTo>
                    <a:cubicBezTo>
                      <a:pt x="2549" y="6"/>
                      <a:pt x="2510" y="0"/>
                      <a:pt x="246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38"/>
              <p:cNvSpPr/>
              <p:nvPr/>
            </p:nvSpPr>
            <p:spPr>
              <a:xfrm>
                <a:off x="4499525" y="4414250"/>
                <a:ext cx="33255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13302" h="7448" extrusionOk="0">
                    <a:moveTo>
                      <a:pt x="1010" y="1"/>
                    </a:moveTo>
                    <a:lnTo>
                      <a:pt x="181" y="2120"/>
                    </a:lnTo>
                    <a:cubicBezTo>
                      <a:pt x="109" y="2293"/>
                      <a:pt x="58" y="2473"/>
                      <a:pt x="1" y="2646"/>
                    </a:cubicBezTo>
                    <a:lnTo>
                      <a:pt x="12270" y="7448"/>
                    </a:lnTo>
                    <a:cubicBezTo>
                      <a:pt x="12335" y="7296"/>
                      <a:pt x="12400" y="7145"/>
                      <a:pt x="12458" y="6993"/>
                    </a:cubicBezTo>
                    <a:cubicBezTo>
                      <a:pt x="12472" y="6950"/>
                      <a:pt x="12487" y="6907"/>
                      <a:pt x="12494" y="6871"/>
                    </a:cubicBezTo>
                    <a:lnTo>
                      <a:pt x="13301" y="4809"/>
                    </a:lnTo>
                    <a:lnTo>
                      <a:pt x="1010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8"/>
              <p:cNvSpPr/>
              <p:nvPr/>
            </p:nvSpPr>
            <p:spPr>
              <a:xfrm>
                <a:off x="4489075" y="4559700"/>
                <a:ext cx="241175" cy="167300"/>
              </a:xfrm>
              <a:custGeom>
                <a:avLst/>
                <a:gdLst/>
                <a:ahLst/>
                <a:cxnLst/>
                <a:rect l="l" t="t" r="r" b="b"/>
                <a:pathLst>
                  <a:path w="9647" h="66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6" y="3180"/>
                      <a:pt x="2062" y="5818"/>
                      <a:pt x="4384" y="6503"/>
                    </a:cubicBezTo>
                    <a:cubicBezTo>
                      <a:pt x="4814" y="6632"/>
                      <a:pt x="5253" y="6691"/>
                      <a:pt x="5695" y="6691"/>
                    </a:cubicBezTo>
                    <a:cubicBezTo>
                      <a:pt x="7061" y="6691"/>
                      <a:pt x="8448" y="6122"/>
                      <a:pt x="9646" y="5256"/>
                    </a:cubicBezTo>
                    <a:lnTo>
                      <a:pt x="9646" y="5256"/>
                    </a:lnTo>
                    <a:cubicBezTo>
                      <a:pt x="8954" y="5440"/>
                      <a:pt x="8243" y="5534"/>
                      <a:pt x="7531" y="5534"/>
                    </a:cubicBezTo>
                    <a:cubicBezTo>
                      <a:pt x="6376" y="5534"/>
                      <a:pt x="5221" y="5286"/>
                      <a:pt x="4146" y="4773"/>
                    </a:cubicBezTo>
                    <a:cubicBezTo>
                      <a:pt x="2163" y="3821"/>
                      <a:pt x="685" y="2077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8"/>
              <p:cNvSpPr/>
              <p:nvPr/>
            </p:nvSpPr>
            <p:spPr>
              <a:xfrm>
                <a:off x="4684625" y="4317275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7" y="0"/>
                    </a:moveTo>
                    <a:cubicBezTo>
                      <a:pt x="1074" y="0"/>
                      <a:pt x="522" y="352"/>
                      <a:pt x="296" y="931"/>
                    </a:cubicBezTo>
                    <a:cubicBezTo>
                      <a:pt x="0" y="1681"/>
                      <a:pt x="375" y="2532"/>
                      <a:pt x="1125" y="2827"/>
                    </a:cubicBezTo>
                    <a:cubicBezTo>
                      <a:pt x="1301" y="2896"/>
                      <a:pt x="1482" y="2928"/>
                      <a:pt x="1659" y="2928"/>
                    </a:cubicBezTo>
                    <a:cubicBezTo>
                      <a:pt x="2247" y="2928"/>
                      <a:pt x="2799" y="2574"/>
                      <a:pt x="3021" y="1998"/>
                    </a:cubicBezTo>
                    <a:cubicBezTo>
                      <a:pt x="3316" y="1241"/>
                      <a:pt x="2949" y="391"/>
                      <a:pt x="2192" y="102"/>
                    </a:cubicBezTo>
                    <a:cubicBezTo>
                      <a:pt x="2016" y="33"/>
                      <a:pt x="1835" y="0"/>
                      <a:pt x="165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8"/>
              <p:cNvSpPr/>
              <p:nvPr/>
            </p:nvSpPr>
            <p:spPr>
              <a:xfrm>
                <a:off x="4821600" y="4366300"/>
                <a:ext cx="8292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2929" extrusionOk="0">
                    <a:moveTo>
                      <a:pt x="1654" y="0"/>
                    </a:moveTo>
                    <a:cubicBezTo>
                      <a:pt x="1070" y="0"/>
                      <a:pt x="522" y="351"/>
                      <a:pt x="296" y="931"/>
                    </a:cubicBezTo>
                    <a:cubicBezTo>
                      <a:pt x="0" y="1681"/>
                      <a:pt x="368" y="2532"/>
                      <a:pt x="1125" y="2827"/>
                    </a:cubicBezTo>
                    <a:cubicBezTo>
                      <a:pt x="1299" y="2896"/>
                      <a:pt x="1478" y="2928"/>
                      <a:pt x="1655" y="2928"/>
                    </a:cubicBezTo>
                    <a:cubicBezTo>
                      <a:pt x="2240" y="2928"/>
                      <a:pt x="2794" y="2574"/>
                      <a:pt x="3021" y="1998"/>
                    </a:cubicBezTo>
                    <a:cubicBezTo>
                      <a:pt x="3316" y="1241"/>
                      <a:pt x="2941" y="398"/>
                      <a:pt x="2192" y="102"/>
                    </a:cubicBezTo>
                    <a:cubicBezTo>
                      <a:pt x="2014" y="33"/>
                      <a:pt x="1832" y="0"/>
                      <a:pt x="165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8"/>
              <p:cNvSpPr/>
              <p:nvPr/>
            </p:nvSpPr>
            <p:spPr>
              <a:xfrm>
                <a:off x="4568375" y="4189150"/>
                <a:ext cx="365700" cy="204950"/>
              </a:xfrm>
              <a:custGeom>
                <a:avLst/>
                <a:gdLst/>
                <a:ahLst/>
                <a:cxnLst/>
                <a:rect l="l" t="t" r="r" b="b"/>
                <a:pathLst>
                  <a:path w="14628" h="8198" extrusionOk="0">
                    <a:moveTo>
                      <a:pt x="1075" y="1"/>
                    </a:moveTo>
                    <a:lnTo>
                      <a:pt x="0" y="2740"/>
                    </a:lnTo>
                    <a:cubicBezTo>
                      <a:pt x="766" y="2529"/>
                      <a:pt x="1740" y="2348"/>
                      <a:pt x="2865" y="2348"/>
                    </a:cubicBezTo>
                    <a:cubicBezTo>
                      <a:pt x="3202" y="2348"/>
                      <a:pt x="3552" y="2365"/>
                      <a:pt x="3915" y="2401"/>
                    </a:cubicBezTo>
                    <a:cubicBezTo>
                      <a:pt x="6157" y="2618"/>
                      <a:pt x="7721" y="3490"/>
                      <a:pt x="8853" y="4139"/>
                    </a:cubicBezTo>
                    <a:cubicBezTo>
                      <a:pt x="10987" y="5364"/>
                      <a:pt x="12486" y="6900"/>
                      <a:pt x="13496" y="8197"/>
                    </a:cubicBezTo>
                    <a:lnTo>
                      <a:pt x="14627" y="529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8"/>
              <p:cNvSpPr/>
              <p:nvPr/>
            </p:nvSpPr>
            <p:spPr>
              <a:xfrm>
                <a:off x="4511050" y="4325775"/>
                <a:ext cx="371475" cy="2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8442" extrusionOk="0">
                    <a:moveTo>
                      <a:pt x="1227" y="0"/>
                    </a:moveTo>
                    <a:lnTo>
                      <a:pt x="1" y="3136"/>
                    </a:lnTo>
                    <a:lnTo>
                      <a:pt x="13554" y="8442"/>
                    </a:lnTo>
                    <a:lnTo>
                      <a:pt x="14859" y="5111"/>
                    </a:lnTo>
                    <a:lnTo>
                      <a:pt x="14859" y="5111"/>
                    </a:lnTo>
                    <a:cubicBezTo>
                      <a:pt x="14362" y="5162"/>
                      <a:pt x="13797" y="5197"/>
                      <a:pt x="13174" y="5197"/>
                    </a:cubicBezTo>
                    <a:cubicBezTo>
                      <a:pt x="12477" y="5197"/>
                      <a:pt x="11709" y="5153"/>
                      <a:pt x="10887" y="5039"/>
                    </a:cubicBezTo>
                    <a:cubicBezTo>
                      <a:pt x="7671" y="4599"/>
                      <a:pt x="5451" y="3338"/>
                      <a:pt x="4809" y="2949"/>
                    </a:cubicBezTo>
                    <a:cubicBezTo>
                      <a:pt x="3267" y="2026"/>
                      <a:pt x="2092" y="959"/>
                      <a:pt x="1227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8"/>
              <p:cNvSpPr/>
              <p:nvPr/>
            </p:nvSpPr>
            <p:spPr>
              <a:xfrm>
                <a:off x="4503850" y="4380525"/>
                <a:ext cx="354000" cy="179825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3" extrusionOk="0">
                    <a:moveTo>
                      <a:pt x="1657" y="0"/>
                    </a:moveTo>
                    <a:cubicBezTo>
                      <a:pt x="1071" y="0"/>
                      <a:pt x="507" y="349"/>
                      <a:pt x="275" y="946"/>
                    </a:cubicBezTo>
                    <a:cubicBezTo>
                      <a:pt x="1" y="1645"/>
                      <a:pt x="289" y="2438"/>
                      <a:pt x="952" y="2792"/>
                    </a:cubicBezTo>
                    <a:cubicBezTo>
                      <a:pt x="2574" y="3664"/>
                      <a:pt x="4434" y="4551"/>
                      <a:pt x="6525" y="5358"/>
                    </a:cubicBezTo>
                    <a:cubicBezTo>
                      <a:pt x="8500" y="6122"/>
                      <a:pt x="10367" y="6706"/>
                      <a:pt x="12068" y="7146"/>
                    </a:cubicBezTo>
                    <a:cubicBezTo>
                      <a:pt x="12192" y="7177"/>
                      <a:pt x="12316" y="7193"/>
                      <a:pt x="12438" y="7193"/>
                    </a:cubicBezTo>
                    <a:cubicBezTo>
                      <a:pt x="13039" y="7193"/>
                      <a:pt x="13600" y="6826"/>
                      <a:pt x="13827" y="6245"/>
                    </a:cubicBezTo>
                    <a:cubicBezTo>
                      <a:pt x="14159" y="5401"/>
                      <a:pt x="13654" y="4464"/>
                      <a:pt x="12775" y="4255"/>
                    </a:cubicBezTo>
                    <a:cubicBezTo>
                      <a:pt x="11160" y="3887"/>
                      <a:pt x="9351" y="3361"/>
                      <a:pt x="7419" y="2604"/>
                    </a:cubicBezTo>
                    <a:cubicBezTo>
                      <a:pt x="5501" y="1854"/>
                      <a:pt x="3829" y="1018"/>
                      <a:pt x="2394" y="196"/>
                    </a:cubicBezTo>
                    <a:cubicBezTo>
                      <a:pt x="2160" y="63"/>
                      <a:pt x="1907" y="0"/>
                      <a:pt x="1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38"/>
              <p:cNvSpPr/>
              <p:nvPr/>
            </p:nvSpPr>
            <p:spPr>
              <a:xfrm>
                <a:off x="4590175" y="4156075"/>
                <a:ext cx="354000" cy="179750"/>
              </a:xfrm>
              <a:custGeom>
                <a:avLst/>
                <a:gdLst/>
                <a:ahLst/>
                <a:cxnLst/>
                <a:rect l="l" t="t" r="r" b="b"/>
                <a:pathLst>
                  <a:path w="14160" h="7190" extrusionOk="0">
                    <a:moveTo>
                      <a:pt x="1715" y="0"/>
                    </a:moveTo>
                    <a:cubicBezTo>
                      <a:pt x="1113" y="0"/>
                      <a:pt x="559" y="362"/>
                      <a:pt x="332" y="942"/>
                    </a:cubicBezTo>
                    <a:cubicBezTo>
                      <a:pt x="1" y="1792"/>
                      <a:pt x="498" y="2729"/>
                      <a:pt x="1385" y="2931"/>
                    </a:cubicBezTo>
                    <a:cubicBezTo>
                      <a:pt x="3000" y="3306"/>
                      <a:pt x="4809" y="3832"/>
                      <a:pt x="6741" y="4589"/>
                    </a:cubicBezTo>
                    <a:cubicBezTo>
                      <a:pt x="8659" y="5339"/>
                      <a:pt x="10331" y="6175"/>
                      <a:pt x="11759" y="6990"/>
                    </a:cubicBezTo>
                    <a:cubicBezTo>
                      <a:pt x="11996" y="7126"/>
                      <a:pt x="12251" y="7189"/>
                      <a:pt x="12502" y="7189"/>
                    </a:cubicBezTo>
                    <a:cubicBezTo>
                      <a:pt x="13091" y="7189"/>
                      <a:pt x="13653" y="6839"/>
                      <a:pt x="13885" y="6247"/>
                    </a:cubicBezTo>
                    <a:cubicBezTo>
                      <a:pt x="14159" y="5548"/>
                      <a:pt x="13871" y="4755"/>
                      <a:pt x="13208" y="4395"/>
                    </a:cubicBezTo>
                    <a:cubicBezTo>
                      <a:pt x="11578" y="3522"/>
                      <a:pt x="9726" y="2643"/>
                      <a:pt x="7635" y="1836"/>
                    </a:cubicBezTo>
                    <a:cubicBezTo>
                      <a:pt x="5660" y="1064"/>
                      <a:pt x="3793" y="487"/>
                      <a:pt x="2091" y="48"/>
                    </a:cubicBezTo>
                    <a:cubicBezTo>
                      <a:pt x="1966" y="16"/>
                      <a:pt x="1839" y="0"/>
                      <a:pt x="17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38"/>
              <p:cNvSpPr/>
              <p:nvPr/>
            </p:nvSpPr>
            <p:spPr>
              <a:xfrm>
                <a:off x="4549450" y="4255625"/>
                <a:ext cx="75175" cy="732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29" extrusionOk="0">
                    <a:moveTo>
                      <a:pt x="1348" y="1"/>
                    </a:moveTo>
                    <a:cubicBezTo>
                      <a:pt x="1136" y="1"/>
                      <a:pt x="928" y="48"/>
                      <a:pt x="736" y="139"/>
                    </a:cubicBezTo>
                    <a:lnTo>
                      <a:pt x="0" y="2028"/>
                    </a:lnTo>
                    <a:cubicBezTo>
                      <a:pt x="145" y="2381"/>
                      <a:pt x="426" y="2676"/>
                      <a:pt x="815" y="2828"/>
                    </a:cubicBezTo>
                    <a:cubicBezTo>
                      <a:pt x="989" y="2896"/>
                      <a:pt x="1169" y="2929"/>
                      <a:pt x="1346" y="2929"/>
                    </a:cubicBezTo>
                    <a:cubicBezTo>
                      <a:pt x="1930" y="2929"/>
                      <a:pt x="2484" y="2574"/>
                      <a:pt x="2711" y="1999"/>
                    </a:cubicBezTo>
                    <a:cubicBezTo>
                      <a:pt x="3007" y="1242"/>
                      <a:pt x="2632" y="398"/>
                      <a:pt x="1882" y="103"/>
                    </a:cubicBezTo>
                    <a:cubicBezTo>
                      <a:pt x="1705" y="34"/>
                      <a:pt x="1525" y="1"/>
                      <a:pt x="134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0" name="Google Shape;2040;p38"/>
            <p:cNvGrpSpPr/>
            <p:nvPr/>
          </p:nvGrpSpPr>
          <p:grpSpPr>
            <a:xfrm rot="2166950">
              <a:off x="3058128" y="-243779"/>
              <a:ext cx="1391454" cy="1735017"/>
              <a:chOff x="2386975" y="3180875"/>
              <a:chExt cx="1391500" cy="1735075"/>
            </a:xfrm>
          </p:grpSpPr>
          <p:sp>
            <p:nvSpPr>
              <p:cNvPr id="2041" name="Google Shape;2041;p38"/>
              <p:cNvSpPr/>
              <p:nvPr/>
            </p:nvSpPr>
            <p:spPr>
              <a:xfrm>
                <a:off x="2439225" y="3191275"/>
                <a:ext cx="1339250" cy="1724675"/>
              </a:xfrm>
              <a:custGeom>
                <a:avLst/>
                <a:gdLst/>
                <a:ahLst/>
                <a:cxnLst/>
                <a:rect l="l" t="t" r="r" b="b"/>
                <a:pathLst>
                  <a:path w="53570" h="68987" extrusionOk="0">
                    <a:moveTo>
                      <a:pt x="28691" y="25966"/>
                    </a:moveTo>
                    <a:cubicBezTo>
                      <a:pt x="29503" y="25966"/>
                      <a:pt x="30316" y="26378"/>
                      <a:pt x="30753" y="27221"/>
                    </a:cubicBezTo>
                    <a:lnTo>
                      <a:pt x="38085" y="41408"/>
                    </a:lnTo>
                    <a:cubicBezTo>
                      <a:pt x="38719" y="42641"/>
                      <a:pt x="38149" y="44147"/>
                      <a:pt x="36859" y="44645"/>
                    </a:cubicBezTo>
                    <a:lnTo>
                      <a:pt x="21958" y="50390"/>
                    </a:lnTo>
                    <a:cubicBezTo>
                      <a:pt x="21671" y="50500"/>
                      <a:pt x="21386" y="50551"/>
                      <a:pt x="21110" y="50551"/>
                    </a:cubicBezTo>
                    <a:cubicBezTo>
                      <a:pt x="19574" y="50551"/>
                      <a:pt x="18340" y="48988"/>
                      <a:pt x="18945" y="47399"/>
                    </a:cubicBezTo>
                    <a:lnTo>
                      <a:pt x="26514" y="27466"/>
                    </a:lnTo>
                    <a:cubicBezTo>
                      <a:pt x="26890" y="26475"/>
                      <a:pt x="27789" y="25966"/>
                      <a:pt x="28691" y="25966"/>
                    </a:cubicBezTo>
                    <a:close/>
                    <a:moveTo>
                      <a:pt x="27204" y="0"/>
                    </a:moveTo>
                    <a:cubicBezTo>
                      <a:pt x="26302" y="0"/>
                      <a:pt x="25404" y="509"/>
                      <a:pt x="25029" y="1499"/>
                    </a:cubicBezTo>
                    <a:lnTo>
                      <a:pt x="605" y="65832"/>
                    </a:lnTo>
                    <a:cubicBezTo>
                      <a:pt x="1" y="67425"/>
                      <a:pt x="1231" y="68987"/>
                      <a:pt x="2760" y="68987"/>
                    </a:cubicBezTo>
                    <a:cubicBezTo>
                      <a:pt x="3037" y="68987"/>
                      <a:pt x="3324" y="68935"/>
                      <a:pt x="3611" y="68824"/>
                    </a:cubicBezTo>
                    <a:lnTo>
                      <a:pt x="26442" y="60029"/>
                    </a:lnTo>
                    <a:lnTo>
                      <a:pt x="51702" y="50282"/>
                    </a:lnTo>
                    <a:cubicBezTo>
                      <a:pt x="52993" y="49785"/>
                      <a:pt x="53569" y="48278"/>
                      <a:pt x="52935" y="47045"/>
                    </a:cubicBezTo>
                    <a:lnTo>
                      <a:pt x="29268" y="1261"/>
                    </a:lnTo>
                    <a:cubicBezTo>
                      <a:pt x="28831" y="414"/>
                      <a:pt x="28016" y="0"/>
                      <a:pt x="27204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8"/>
              <p:cNvSpPr/>
              <p:nvPr/>
            </p:nvSpPr>
            <p:spPr>
              <a:xfrm>
                <a:off x="2386975" y="3180875"/>
                <a:ext cx="1339225" cy="1724625"/>
              </a:xfrm>
              <a:custGeom>
                <a:avLst/>
                <a:gdLst/>
                <a:ahLst/>
                <a:cxnLst/>
                <a:rect l="l" t="t" r="r" b="b"/>
                <a:pathLst>
                  <a:path w="53569" h="68985" extrusionOk="0">
                    <a:moveTo>
                      <a:pt x="28694" y="25964"/>
                    </a:moveTo>
                    <a:cubicBezTo>
                      <a:pt x="29504" y="25964"/>
                      <a:pt x="30315" y="26376"/>
                      <a:pt x="30752" y="27219"/>
                    </a:cubicBezTo>
                    <a:lnTo>
                      <a:pt x="38084" y="41406"/>
                    </a:lnTo>
                    <a:cubicBezTo>
                      <a:pt x="38726" y="42639"/>
                      <a:pt x="38149" y="44145"/>
                      <a:pt x="36858" y="44643"/>
                    </a:cubicBezTo>
                    <a:lnTo>
                      <a:pt x="21957" y="50388"/>
                    </a:lnTo>
                    <a:cubicBezTo>
                      <a:pt x="21672" y="50498"/>
                      <a:pt x="21387" y="50548"/>
                      <a:pt x="21112" y="50548"/>
                    </a:cubicBezTo>
                    <a:cubicBezTo>
                      <a:pt x="19580" y="50548"/>
                      <a:pt x="18346" y="48985"/>
                      <a:pt x="18951" y="47397"/>
                    </a:cubicBezTo>
                    <a:lnTo>
                      <a:pt x="26521" y="27464"/>
                    </a:lnTo>
                    <a:cubicBezTo>
                      <a:pt x="26896" y="26473"/>
                      <a:pt x="27794" y="25964"/>
                      <a:pt x="28694" y="25964"/>
                    </a:cubicBezTo>
                    <a:close/>
                    <a:moveTo>
                      <a:pt x="27213" y="1"/>
                    </a:moveTo>
                    <a:cubicBezTo>
                      <a:pt x="26311" y="1"/>
                      <a:pt x="25411" y="510"/>
                      <a:pt x="25036" y="1497"/>
                    </a:cubicBezTo>
                    <a:lnTo>
                      <a:pt x="604" y="65830"/>
                    </a:lnTo>
                    <a:cubicBezTo>
                      <a:pt x="0" y="67423"/>
                      <a:pt x="1230" y="68985"/>
                      <a:pt x="2759" y="68985"/>
                    </a:cubicBezTo>
                    <a:cubicBezTo>
                      <a:pt x="3036" y="68985"/>
                      <a:pt x="3323" y="68933"/>
                      <a:pt x="3611" y="68822"/>
                    </a:cubicBezTo>
                    <a:lnTo>
                      <a:pt x="26441" y="60027"/>
                    </a:lnTo>
                    <a:lnTo>
                      <a:pt x="51709" y="50280"/>
                    </a:lnTo>
                    <a:cubicBezTo>
                      <a:pt x="52999" y="49783"/>
                      <a:pt x="53569" y="48276"/>
                      <a:pt x="52934" y="47050"/>
                    </a:cubicBezTo>
                    <a:lnTo>
                      <a:pt x="29275" y="1259"/>
                    </a:lnTo>
                    <a:cubicBezTo>
                      <a:pt x="28838" y="413"/>
                      <a:pt x="28024" y="1"/>
                      <a:pt x="272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8"/>
              <p:cNvSpPr/>
              <p:nvPr/>
            </p:nvSpPr>
            <p:spPr>
              <a:xfrm>
                <a:off x="2958250" y="33345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5" y="2671"/>
                      <a:pt x="4698" y="2527"/>
                      <a:pt x="4787" y="2293"/>
                    </a:cubicBezTo>
                    <a:cubicBezTo>
                      <a:pt x="4910" y="1990"/>
                      <a:pt x="4751" y="1644"/>
                      <a:pt x="4448" y="1536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8"/>
              <p:cNvSpPr/>
              <p:nvPr/>
            </p:nvSpPr>
            <p:spPr>
              <a:xfrm>
                <a:off x="2995200" y="323702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1"/>
                    </a:moveTo>
                    <a:lnTo>
                      <a:pt x="0" y="1104"/>
                    </a:lnTo>
                    <a:lnTo>
                      <a:pt x="4037" y="2632"/>
                    </a:lnTo>
                    <a:cubicBezTo>
                      <a:pt x="4106" y="2658"/>
                      <a:pt x="4177" y="2671"/>
                      <a:pt x="4246" y="2671"/>
                    </a:cubicBezTo>
                    <a:cubicBezTo>
                      <a:pt x="4483" y="2671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29"/>
                    </a:cubicBezTo>
                    <a:lnTo>
                      <a:pt x="4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8"/>
              <p:cNvSpPr/>
              <p:nvPr/>
            </p:nvSpPr>
            <p:spPr>
              <a:xfrm>
                <a:off x="2881650" y="35362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40" y="2671"/>
                    </a:cubicBezTo>
                    <a:cubicBezTo>
                      <a:pt x="4479" y="2671"/>
                      <a:pt x="4705" y="2527"/>
                      <a:pt x="4794" y="2293"/>
                    </a:cubicBezTo>
                    <a:cubicBezTo>
                      <a:pt x="4910" y="1990"/>
                      <a:pt x="4751" y="1644"/>
                      <a:pt x="4448" y="1529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8"/>
              <p:cNvSpPr/>
              <p:nvPr/>
            </p:nvSpPr>
            <p:spPr>
              <a:xfrm>
                <a:off x="2918600" y="343870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44"/>
                      <a:pt x="4455" y="1529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8"/>
              <p:cNvSpPr/>
              <p:nvPr/>
            </p:nvSpPr>
            <p:spPr>
              <a:xfrm>
                <a:off x="2812625" y="37178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10" y="1990"/>
                      <a:pt x="4758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38"/>
              <p:cNvSpPr/>
              <p:nvPr/>
            </p:nvSpPr>
            <p:spPr>
              <a:xfrm>
                <a:off x="2849750" y="3620375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0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7"/>
                      <a:pt x="4787" y="2293"/>
                    </a:cubicBezTo>
                    <a:cubicBezTo>
                      <a:pt x="4903" y="1990"/>
                      <a:pt x="4751" y="1644"/>
                      <a:pt x="4448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38"/>
              <p:cNvSpPr/>
              <p:nvPr/>
            </p:nvSpPr>
            <p:spPr>
              <a:xfrm>
                <a:off x="2736025" y="39195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101" y="2658"/>
                      <a:pt x="4173" y="2670"/>
                      <a:pt x="4243" y="2670"/>
                    </a:cubicBezTo>
                    <a:cubicBezTo>
                      <a:pt x="4483" y="2670"/>
                      <a:pt x="4705" y="2526"/>
                      <a:pt x="4795" y="2293"/>
                    </a:cubicBezTo>
                    <a:cubicBezTo>
                      <a:pt x="4910" y="1990"/>
                      <a:pt x="4759" y="1651"/>
                      <a:pt x="4449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38"/>
              <p:cNvSpPr/>
              <p:nvPr/>
            </p:nvSpPr>
            <p:spPr>
              <a:xfrm>
                <a:off x="2773150" y="3822050"/>
                <a:ext cx="12257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0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1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6" y="2670"/>
                      <a:pt x="4698" y="2526"/>
                      <a:pt x="4787" y="2292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38"/>
              <p:cNvSpPr/>
              <p:nvPr/>
            </p:nvSpPr>
            <p:spPr>
              <a:xfrm>
                <a:off x="2665925" y="41042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0" y="2632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8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38"/>
              <p:cNvSpPr/>
              <p:nvPr/>
            </p:nvSpPr>
            <p:spPr>
              <a:xfrm>
                <a:off x="2702875" y="4006775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8" y="0"/>
                    </a:moveTo>
                    <a:lnTo>
                      <a:pt x="0" y="1103"/>
                    </a:lnTo>
                    <a:lnTo>
                      <a:pt x="4037" y="2632"/>
                    </a:lnTo>
                    <a:cubicBezTo>
                      <a:pt x="4106" y="2658"/>
                      <a:pt x="4177" y="2670"/>
                      <a:pt x="4246" y="2670"/>
                    </a:cubicBezTo>
                    <a:cubicBezTo>
                      <a:pt x="4483" y="2670"/>
                      <a:pt x="4705" y="2527"/>
                      <a:pt x="4794" y="2293"/>
                    </a:cubicBezTo>
                    <a:cubicBezTo>
                      <a:pt x="4909" y="1990"/>
                      <a:pt x="4758" y="1644"/>
                      <a:pt x="4455" y="1536"/>
                    </a:cubicBezTo>
                    <a:lnTo>
                      <a:pt x="4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8"/>
              <p:cNvSpPr/>
              <p:nvPr/>
            </p:nvSpPr>
            <p:spPr>
              <a:xfrm>
                <a:off x="2589325" y="4305950"/>
                <a:ext cx="1227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40" y="2670"/>
                    </a:cubicBezTo>
                    <a:cubicBezTo>
                      <a:pt x="4479" y="2670"/>
                      <a:pt x="4705" y="2527"/>
                      <a:pt x="4794" y="2293"/>
                    </a:cubicBezTo>
                    <a:cubicBezTo>
                      <a:pt x="4910" y="1990"/>
                      <a:pt x="4751" y="1651"/>
                      <a:pt x="4448" y="1536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8"/>
              <p:cNvSpPr/>
              <p:nvPr/>
            </p:nvSpPr>
            <p:spPr>
              <a:xfrm>
                <a:off x="2626450" y="420845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0"/>
                    </a:moveTo>
                    <a:lnTo>
                      <a:pt x="1" y="1103"/>
                    </a:lnTo>
                    <a:lnTo>
                      <a:pt x="4030" y="2631"/>
                    </a:lnTo>
                    <a:cubicBezTo>
                      <a:pt x="4099" y="2658"/>
                      <a:pt x="4170" y="2670"/>
                      <a:pt x="4239" y="2670"/>
                    </a:cubicBezTo>
                    <a:cubicBezTo>
                      <a:pt x="4476" y="2670"/>
                      <a:pt x="4698" y="2526"/>
                      <a:pt x="4787" y="2293"/>
                    </a:cubicBezTo>
                    <a:cubicBezTo>
                      <a:pt x="4903" y="1990"/>
                      <a:pt x="4751" y="1644"/>
                      <a:pt x="4449" y="1528"/>
                    </a:cubicBezTo>
                    <a:lnTo>
                      <a:pt x="4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8"/>
              <p:cNvSpPr/>
              <p:nvPr/>
            </p:nvSpPr>
            <p:spPr>
              <a:xfrm>
                <a:off x="2520300" y="4487600"/>
                <a:ext cx="122750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74" extrusionOk="0">
                    <a:moveTo>
                      <a:pt x="419" y="1"/>
                    </a:moveTo>
                    <a:lnTo>
                      <a:pt x="0" y="1104"/>
                    </a:lnTo>
                    <a:lnTo>
                      <a:pt x="4030" y="2632"/>
                    </a:lnTo>
                    <a:cubicBezTo>
                      <a:pt x="4102" y="2660"/>
                      <a:pt x="4175" y="2674"/>
                      <a:pt x="4247" y="2674"/>
                    </a:cubicBezTo>
                    <a:cubicBezTo>
                      <a:pt x="4485" y="2674"/>
                      <a:pt x="4706" y="2526"/>
                      <a:pt x="4794" y="2293"/>
                    </a:cubicBezTo>
                    <a:cubicBezTo>
                      <a:pt x="4910" y="1990"/>
                      <a:pt x="4758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8"/>
              <p:cNvSpPr/>
              <p:nvPr/>
            </p:nvSpPr>
            <p:spPr>
              <a:xfrm>
                <a:off x="2557425" y="4390100"/>
                <a:ext cx="122575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4903" h="2671" extrusionOk="0">
                    <a:moveTo>
                      <a:pt x="419" y="1"/>
                    </a:moveTo>
                    <a:lnTo>
                      <a:pt x="1" y="1104"/>
                    </a:lnTo>
                    <a:lnTo>
                      <a:pt x="4030" y="2632"/>
                    </a:lnTo>
                    <a:cubicBezTo>
                      <a:pt x="4099" y="2658"/>
                      <a:pt x="4170" y="2671"/>
                      <a:pt x="4239" y="2671"/>
                    </a:cubicBezTo>
                    <a:cubicBezTo>
                      <a:pt x="4476" y="2671"/>
                      <a:pt x="4698" y="2527"/>
                      <a:pt x="4787" y="2293"/>
                    </a:cubicBezTo>
                    <a:cubicBezTo>
                      <a:pt x="4903" y="1990"/>
                      <a:pt x="4751" y="1652"/>
                      <a:pt x="4448" y="1536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38"/>
              <p:cNvSpPr/>
              <p:nvPr/>
            </p:nvSpPr>
            <p:spPr>
              <a:xfrm>
                <a:off x="2482625" y="4586900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7"/>
                    </a:lnTo>
                    <a:lnTo>
                      <a:pt x="3865" y="2567"/>
                    </a:lnTo>
                    <a:cubicBezTo>
                      <a:pt x="3932" y="2593"/>
                      <a:pt x="4001" y="2605"/>
                      <a:pt x="4069" y="2605"/>
                    </a:cubicBezTo>
                    <a:cubicBezTo>
                      <a:pt x="4307" y="2605"/>
                      <a:pt x="4532" y="2457"/>
                      <a:pt x="4622" y="2221"/>
                    </a:cubicBezTo>
                    <a:cubicBezTo>
                      <a:pt x="4737" y="1919"/>
                      <a:pt x="4586" y="1580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38"/>
              <p:cNvSpPr/>
              <p:nvPr/>
            </p:nvSpPr>
            <p:spPr>
              <a:xfrm>
                <a:off x="2413600" y="4768575"/>
                <a:ext cx="1184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6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65" y="2567"/>
                    </a:lnTo>
                    <a:cubicBezTo>
                      <a:pt x="3933" y="2593"/>
                      <a:pt x="4004" y="2606"/>
                      <a:pt x="4073" y="2606"/>
                    </a:cubicBezTo>
                    <a:cubicBezTo>
                      <a:pt x="4310" y="2606"/>
                      <a:pt x="4532" y="2461"/>
                      <a:pt x="4622" y="2221"/>
                    </a:cubicBezTo>
                    <a:cubicBezTo>
                      <a:pt x="4737" y="1918"/>
                      <a:pt x="4586" y="1579"/>
                      <a:pt x="4283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8"/>
              <p:cNvSpPr/>
              <p:nvPr/>
            </p:nvSpPr>
            <p:spPr>
              <a:xfrm>
                <a:off x="2450725" y="4671075"/>
                <a:ext cx="118450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2605" extrusionOk="0">
                    <a:moveTo>
                      <a:pt x="419" y="1"/>
                    </a:moveTo>
                    <a:lnTo>
                      <a:pt x="1" y="1096"/>
                    </a:lnTo>
                    <a:lnTo>
                      <a:pt x="3858" y="2567"/>
                    </a:lnTo>
                    <a:cubicBezTo>
                      <a:pt x="3925" y="2593"/>
                      <a:pt x="3994" y="2605"/>
                      <a:pt x="4063" y="2605"/>
                    </a:cubicBezTo>
                    <a:cubicBezTo>
                      <a:pt x="4303" y="2605"/>
                      <a:pt x="4532" y="2456"/>
                      <a:pt x="4622" y="2221"/>
                    </a:cubicBezTo>
                    <a:cubicBezTo>
                      <a:pt x="4737" y="1918"/>
                      <a:pt x="4579" y="1579"/>
                      <a:pt x="4276" y="1464"/>
                    </a:cubicBez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8"/>
              <p:cNvSpPr/>
              <p:nvPr/>
            </p:nvSpPr>
            <p:spPr>
              <a:xfrm>
                <a:off x="2390000" y="3180925"/>
                <a:ext cx="695700" cy="1719775"/>
              </a:xfrm>
              <a:custGeom>
                <a:avLst/>
                <a:gdLst/>
                <a:ahLst/>
                <a:cxnLst/>
                <a:rect l="l" t="t" r="r" b="b"/>
                <a:pathLst>
                  <a:path w="27828" h="68791" extrusionOk="0">
                    <a:moveTo>
                      <a:pt x="27088" y="1"/>
                    </a:moveTo>
                    <a:cubicBezTo>
                      <a:pt x="26186" y="1"/>
                      <a:pt x="25287" y="507"/>
                      <a:pt x="24915" y="1495"/>
                    </a:cubicBezTo>
                    <a:lnTo>
                      <a:pt x="483" y="65828"/>
                    </a:lnTo>
                    <a:cubicBezTo>
                      <a:pt x="0" y="67089"/>
                      <a:pt x="685" y="68337"/>
                      <a:pt x="1752" y="68791"/>
                    </a:cubicBezTo>
                    <a:lnTo>
                      <a:pt x="27827" y="118"/>
                    </a:lnTo>
                    <a:cubicBezTo>
                      <a:pt x="27588" y="40"/>
                      <a:pt x="27338" y="1"/>
                      <a:pt x="2708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8"/>
              <p:cNvSpPr/>
              <p:nvPr/>
            </p:nvSpPr>
            <p:spPr>
              <a:xfrm>
                <a:off x="2696575" y="4528925"/>
                <a:ext cx="348025" cy="187875"/>
              </a:xfrm>
              <a:custGeom>
                <a:avLst/>
                <a:gdLst/>
                <a:ahLst/>
                <a:cxnLst/>
                <a:rect l="l" t="t" r="r" b="b"/>
                <a:pathLst>
                  <a:path w="13921" h="7515" extrusionOk="0">
                    <a:moveTo>
                      <a:pt x="9019" y="0"/>
                    </a:moveTo>
                    <a:cubicBezTo>
                      <a:pt x="4336" y="0"/>
                      <a:pt x="1" y="5524"/>
                      <a:pt x="728" y="6919"/>
                    </a:cubicBezTo>
                    <a:cubicBezTo>
                      <a:pt x="946" y="7333"/>
                      <a:pt x="1685" y="7515"/>
                      <a:pt x="2709" y="7515"/>
                    </a:cubicBezTo>
                    <a:cubicBezTo>
                      <a:pt x="6391" y="7515"/>
                      <a:pt x="13761" y="5169"/>
                      <a:pt x="13863" y="2868"/>
                    </a:cubicBezTo>
                    <a:cubicBezTo>
                      <a:pt x="13920" y="1592"/>
                      <a:pt x="11751" y="482"/>
                      <a:pt x="10294" y="143"/>
                    </a:cubicBezTo>
                    <a:cubicBezTo>
                      <a:pt x="9869" y="45"/>
                      <a:pt x="9443" y="0"/>
                      <a:pt x="901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38"/>
              <p:cNvSpPr/>
              <p:nvPr/>
            </p:nvSpPr>
            <p:spPr>
              <a:xfrm>
                <a:off x="3119275" y="4467425"/>
                <a:ext cx="10662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3349" extrusionOk="0">
                    <a:moveTo>
                      <a:pt x="2991" y="0"/>
                    </a:moveTo>
                    <a:cubicBezTo>
                      <a:pt x="1867" y="0"/>
                      <a:pt x="1" y="1674"/>
                      <a:pt x="256" y="2480"/>
                    </a:cubicBezTo>
                    <a:cubicBezTo>
                      <a:pt x="393" y="2924"/>
                      <a:pt x="1244" y="3349"/>
                      <a:pt x="2101" y="3349"/>
                    </a:cubicBezTo>
                    <a:cubicBezTo>
                      <a:pt x="2651" y="3349"/>
                      <a:pt x="3204" y="3174"/>
                      <a:pt x="3573" y="2718"/>
                    </a:cubicBezTo>
                    <a:cubicBezTo>
                      <a:pt x="4265" y="1875"/>
                      <a:pt x="4020" y="426"/>
                      <a:pt x="3378" y="87"/>
                    </a:cubicBezTo>
                    <a:cubicBezTo>
                      <a:pt x="3265" y="28"/>
                      <a:pt x="3134" y="0"/>
                      <a:pt x="299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3" name="Google Shape;2063;p38"/>
            <p:cNvGrpSpPr/>
            <p:nvPr/>
          </p:nvGrpSpPr>
          <p:grpSpPr>
            <a:xfrm flipH="1">
              <a:off x="4654700" y="-127475"/>
              <a:ext cx="1288450" cy="1640350"/>
              <a:chOff x="659300" y="3268175"/>
              <a:chExt cx="1288450" cy="1640350"/>
            </a:xfrm>
          </p:grpSpPr>
          <p:sp>
            <p:nvSpPr>
              <p:cNvPr id="2064" name="Google Shape;2064;p38"/>
              <p:cNvSpPr/>
              <p:nvPr/>
            </p:nvSpPr>
            <p:spPr>
              <a:xfrm>
                <a:off x="705625" y="3277550"/>
                <a:ext cx="1242125" cy="163097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39" extrusionOk="0">
                    <a:moveTo>
                      <a:pt x="40750" y="0"/>
                    </a:moveTo>
                    <a:cubicBezTo>
                      <a:pt x="40283" y="0"/>
                      <a:pt x="39824" y="223"/>
                      <a:pt x="39541" y="636"/>
                    </a:cubicBezTo>
                    <a:lnTo>
                      <a:pt x="454" y="57998"/>
                    </a:lnTo>
                    <a:cubicBezTo>
                      <a:pt x="0" y="58668"/>
                      <a:pt x="173" y="59577"/>
                      <a:pt x="836" y="60031"/>
                    </a:cubicBezTo>
                    <a:lnTo>
                      <a:pt x="8110" y="64983"/>
                    </a:lnTo>
                    <a:cubicBezTo>
                      <a:pt x="8365" y="65156"/>
                      <a:pt x="8654" y="65239"/>
                      <a:pt x="8939" y="65239"/>
                    </a:cubicBezTo>
                    <a:cubicBezTo>
                      <a:pt x="9405" y="65239"/>
                      <a:pt x="9861" y="65017"/>
                      <a:pt x="10143" y="64601"/>
                    </a:cubicBezTo>
                    <a:lnTo>
                      <a:pt x="49230" y="7239"/>
                    </a:lnTo>
                    <a:cubicBezTo>
                      <a:pt x="49684" y="6569"/>
                      <a:pt x="49511" y="5661"/>
                      <a:pt x="48848" y="5207"/>
                    </a:cubicBezTo>
                    <a:lnTo>
                      <a:pt x="41574" y="254"/>
                    </a:lnTo>
                    <a:cubicBezTo>
                      <a:pt x="41321" y="82"/>
                      <a:pt x="41034" y="0"/>
                      <a:pt x="4075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8"/>
              <p:cNvSpPr/>
              <p:nvPr/>
            </p:nvSpPr>
            <p:spPr>
              <a:xfrm>
                <a:off x="659300" y="3268175"/>
                <a:ext cx="1242125" cy="1631125"/>
              </a:xfrm>
              <a:custGeom>
                <a:avLst/>
                <a:gdLst/>
                <a:ahLst/>
                <a:cxnLst/>
                <a:rect l="l" t="t" r="r" b="b"/>
                <a:pathLst>
                  <a:path w="49685" h="65245" extrusionOk="0">
                    <a:moveTo>
                      <a:pt x="40753" y="1"/>
                    </a:moveTo>
                    <a:cubicBezTo>
                      <a:pt x="40284" y="1"/>
                      <a:pt x="39825" y="226"/>
                      <a:pt x="39542" y="643"/>
                    </a:cubicBezTo>
                    <a:lnTo>
                      <a:pt x="455" y="58005"/>
                    </a:lnTo>
                    <a:cubicBezTo>
                      <a:pt x="0" y="58669"/>
                      <a:pt x="173" y="59584"/>
                      <a:pt x="837" y="60038"/>
                    </a:cubicBezTo>
                    <a:lnTo>
                      <a:pt x="8111" y="64991"/>
                    </a:lnTo>
                    <a:cubicBezTo>
                      <a:pt x="8364" y="65162"/>
                      <a:pt x="8651" y="65244"/>
                      <a:pt x="8935" y="65244"/>
                    </a:cubicBezTo>
                    <a:cubicBezTo>
                      <a:pt x="9402" y="65244"/>
                      <a:pt x="9861" y="65022"/>
                      <a:pt x="10143" y="64609"/>
                    </a:cubicBezTo>
                    <a:lnTo>
                      <a:pt x="49231" y="7247"/>
                    </a:lnTo>
                    <a:cubicBezTo>
                      <a:pt x="49685" y="6576"/>
                      <a:pt x="49512" y="5668"/>
                      <a:pt x="48849" y="5214"/>
                    </a:cubicBezTo>
                    <a:lnTo>
                      <a:pt x="41575" y="254"/>
                    </a:lnTo>
                    <a:cubicBezTo>
                      <a:pt x="41322" y="83"/>
                      <a:pt x="41036" y="1"/>
                      <a:pt x="407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8"/>
              <p:cNvSpPr/>
              <p:nvPr/>
            </p:nvSpPr>
            <p:spPr>
              <a:xfrm>
                <a:off x="848725" y="3389325"/>
                <a:ext cx="1052700" cy="1509975"/>
              </a:xfrm>
              <a:custGeom>
                <a:avLst/>
                <a:gdLst/>
                <a:ahLst/>
                <a:cxnLst/>
                <a:rect l="l" t="t" r="r" b="b"/>
                <a:pathLst>
                  <a:path w="42108" h="60399" extrusionOk="0">
                    <a:moveTo>
                      <a:pt x="40738" y="0"/>
                    </a:moveTo>
                    <a:lnTo>
                      <a:pt x="0" y="59784"/>
                    </a:lnTo>
                    <a:lnTo>
                      <a:pt x="534" y="60145"/>
                    </a:lnTo>
                    <a:cubicBezTo>
                      <a:pt x="787" y="60316"/>
                      <a:pt x="1074" y="60398"/>
                      <a:pt x="1358" y="60398"/>
                    </a:cubicBezTo>
                    <a:cubicBezTo>
                      <a:pt x="1825" y="60398"/>
                      <a:pt x="2284" y="60176"/>
                      <a:pt x="2566" y="59763"/>
                    </a:cubicBezTo>
                    <a:lnTo>
                      <a:pt x="41654" y="2401"/>
                    </a:lnTo>
                    <a:cubicBezTo>
                      <a:pt x="42108" y="1730"/>
                      <a:pt x="41935" y="822"/>
                      <a:pt x="41272" y="368"/>
                    </a:cubicBezTo>
                    <a:lnTo>
                      <a:pt x="4073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38"/>
              <p:cNvSpPr/>
              <p:nvPr/>
            </p:nvSpPr>
            <p:spPr>
              <a:xfrm>
                <a:off x="943800" y="4288775"/>
                <a:ext cx="283225" cy="333150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3326" extrusionOk="0">
                    <a:moveTo>
                      <a:pt x="10408" y="1"/>
                    </a:moveTo>
                    <a:cubicBezTo>
                      <a:pt x="8262" y="1"/>
                      <a:pt x="1" y="12028"/>
                      <a:pt x="1272" y="13209"/>
                    </a:cubicBezTo>
                    <a:cubicBezTo>
                      <a:pt x="1356" y="13287"/>
                      <a:pt x="1491" y="13325"/>
                      <a:pt x="1667" y="13325"/>
                    </a:cubicBezTo>
                    <a:cubicBezTo>
                      <a:pt x="3433" y="13325"/>
                      <a:pt x="9385" y="9513"/>
                      <a:pt x="10637" y="3621"/>
                    </a:cubicBezTo>
                    <a:cubicBezTo>
                      <a:pt x="10788" y="2922"/>
                      <a:pt x="11329" y="377"/>
                      <a:pt x="10593" y="38"/>
                    </a:cubicBezTo>
                    <a:cubicBezTo>
                      <a:pt x="10538" y="13"/>
                      <a:pt x="10476" y="1"/>
                      <a:pt x="1040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38"/>
              <p:cNvSpPr/>
              <p:nvPr/>
            </p:nvSpPr>
            <p:spPr>
              <a:xfrm>
                <a:off x="1266475" y="4141925"/>
                <a:ext cx="7722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365" extrusionOk="0">
                    <a:moveTo>
                      <a:pt x="1727" y="1"/>
                    </a:moveTo>
                    <a:cubicBezTo>
                      <a:pt x="1661" y="1"/>
                      <a:pt x="1594" y="5"/>
                      <a:pt x="1529" y="15"/>
                    </a:cubicBezTo>
                    <a:cubicBezTo>
                      <a:pt x="397" y="196"/>
                      <a:pt x="1" y="1868"/>
                      <a:pt x="368" y="2243"/>
                    </a:cubicBezTo>
                    <a:cubicBezTo>
                      <a:pt x="450" y="2327"/>
                      <a:pt x="588" y="2365"/>
                      <a:pt x="761" y="2365"/>
                    </a:cubicBezTo>
                    <a:cubicBezTo>
                      <a:pt x="1560" y="2365"/>
                      <a:pt x="3088" y="1558"/>
                      <a:pt x="3064" y="888"/>
                    </a:cubicBezTo>
                    <a:cubicBezTo>
                      <a:pt x="3051" y="456"/>
                      <a:pt x="2380" y="1"/>
                      <a:pt x="1727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8"/>
              <p:cNvSpPr/>
              <p:nvPr/>
            </p:nvSpPr>
            <p:spPr>
              <a:xfrm>
                <a:off x="1519700" y="3450050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15"/>
                    </a:lnTo>
                    <a:cubicBezTo>
                      <a:pt x="3351" y="3180"/>
                      <a:pt x="3458" y="3212"/>
                      <a:pt x="3563" y="3212"/>
                    </a:cubicBezTo>
                    <a:cubicBezTo>
                      <a:pt x="3736" y="3212"/>
                      <a:pt x="3905" y="3127"/>
                      <a:pt x="4008" y="2971"/>
                    </a:cubicBezTo>
                    <a:cubicBezTo>
                      <a:pt x="4181" y="2726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8"/>
              <p:cNvSpPr/>
              <p:nvPr/>
            </p:nvSpPr>
            <p:spPr>
              <a:xfrm>
                <a:off x="1573575" y="3370750"/>
                <a:ext cx="104750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3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66" y="3115"/>
                    </a:lnTo>
                    <a:cubicBezTo>
                      <a:pt x="3360" y="3181"/>
                      <a:pt x="3467" y="3212"/>
                      <a:pt x="3573" y="3212"/>
                    </a:cubicBezTo>
                    <a:cubicBezTo>
                      <a:pt x="3745" y="3212"/>
                      <a:pt x="3913" y="3130"/>
                      <a:pt x="4016" y="2978"/>
                    </a:cubicBezTo>
                    <a:cubicBezTo>
                      <a:pt x="4189" y="2726"/>
                      <a:pt x="4124" y="2387"/>
                      <a:pt x="3872" y="2221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38"/>
              <p:cNvSpPr/>
              <p:nvPr/>
            </p:nvSpPr>
            <p:spPr>
              <a:xfrm>
                <a:off x="1407950" y="3613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1"/>
                    </a:moveTo>
                    <a:lnTo>
                      <a:pt x="1" y="895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33"/>
                      <a:pt x="4117" y="2394"/>
                      <a:pt x="3872" y="2228"/>
                    </a:cubicBezTo>
                    <a:lnTo>
                      <a:pt x="61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38"/>
              <p:cNvSpPr/>
              <p:nvPr/>
            </p:nvSpPr>
            <p:spPr>
              <a:xfrm>
                <a:off x="1462025" y="35345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902"/>
                    </a:lnTo>
                    <a:lnTo>
                      <a:pt x="3259" y="3122"/>
                    </a:lnTo>
                    <a:cubicBezTo>
                      <a:pt x="3351" y="3184"/>
                      <a:pt x="3456" y="3214"/>
                      <a:pt x="3560" y="3214"/>
                    </a:cubicBezTo>
                    <a:cubicBezTo>
                      <a:pt x="3733" y="3214"/>
                      <a:pt x="3905" y="3131"/>
                      <a:pt x="4008" y="2978"/>
                    </a:cubicBezTo>
                    <a:cubicBezTo>
                      <a:pt x="4181" y="2733"/>
                      <a:pt x="4117" y="2394"/>
                      <a:pt x="3871" y="2228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8"/>
              <p:cNvSpPr/>
              <p:nvPr/>
            </p:nvSpPr>
            <p:spPr>
              <a:xfrm>
                <a:off x="1307375" y="3761675"/>
                <a:ext cx="104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09" extrusionOk="0">
                    <a:moveTo>
                      <a:pt x="607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3" y="3177"/>
                      <a:pt x="3459" y="3208"/>
                      <a:pt x="3565" y="3208"/>
                    </a:cubicBezTo>
                    <a:cubicBezTo>
                      <a:pt x="3737" y="3208"/>
                      <a:pt x="3906" y="3126"/>
                      <a:pt x="4009" y="2970"/>
                    </a:cubicBezTo>
                    <a:cubicBezTo>
                      <a:pt x="4182" y="2725"/>
                      <a:pt x="4117" y="2386"/>
                      <a:pt x="3872" y="2220"/>
                    </a:cubicBezTo>
                    <a:lnTo>
                      <a:pt x="6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8"/>
              <p:cNvSpPr/>
              <p:nvPr/>
            </p:nvSpPr>
            <p:spPr>
              <a:xfrm>
                <a:off x="1361275" y="368237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4"/>
                    </a:lnTo>
                    <a:cubicBezTo>
                      <a:pt x="3359" y="3180"/>
                      <a:pt x="3465" y="3211"/>
                      <a:pt x="3571" y="3211"/>
                    </a:cubicBezTo>
                    <a:cubicBezTo>
                      <a:pt x="3743" y="3211"/>
                      <a:pt x="3913" y="3127"/>
                      <a:pt x="4016" y="2970"/>
                    </a:cubicBezTo>
                    <a:cubicBezTo>
                      <a:pt x="4182" y="2725"/>
                      <a:pt x="4124" y="2386"/>
                      <a:pt x="3872" y="2220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8"/>
              <p:cNvSpPr/>
              <p:nvPr/>
            </p:nvSpPr>
            <p:spPr>
              <a:xfrm>
                <a:off x="1195650" y="3925475"/>
                <a:ext cx="104550" cy="8037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5" extrusionOk="0">
                    <a:moveTo>
                      <a:pt x="606" y="1"/>
                    </a:moveTo>
                    <a:lnTo>
                      <a:pt x="0" y="895"/>
                    </a:lnTo>
                    <a:lnTo>
                      <a:pt x="3259" y="3122"/>
                    </a:lnTo>
                    <a:cubicBezTo>
                      <a:pt x="3351" y="3185"/>
                      <a:pt x="3456" y="3214"/>
                      <a:pt x="3560" y="3214"/>
                    </a:cubicBezTo>
                    <a:cubicBezTo>
                      <a:pt x="3735" y="3214"/>
                      <a:pt x="3908" y="3132"/>
                      <a:pt x="4016" y="2978"/>
                    </a:cubicBezTo>
                    <a:cubicBezTo>
                      <a:pt x="4182" y="2733"/>
                      <a:pt x="4117" y="2394"/>
                      <a:pt x="3872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8"/>
              <p:cNvSpPr/>
              <p:nvPr/>
            </p:nvSpPr>
            <p:spPr>
              <a:xfrm>
                <a:off x="1249525" y="3846200"/>
                <a:ext cx="1047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214" extrusionOk="0">
                    <a:moveTo>
                      <a:pt x="614" y="0"/>
                    </a:moveTo>
                    <a:lnTo>
                      <a:pt x="1" y="901"/>
                    </a:lnTo>
                    <a:lnTo>
                      <a:pt x="3267" y="3122"/>
                    </a:lnTo>
                    <a:cubicBezTo>
                      <a:pt x="3358" y="3184"/>
                      <a:pt x="3463" y="3213"/>
                      <a:pt x="3568" y="3213"/>
                    </a:cubicBezTo>
                    <a:cubicBezTo>
                      <a:pt x="3741" y="3213"/>
                      <a:pt x="3913" y="3131"/>
                      <a:pt x="4016" y="2977"/>
                    </a:cubicBezTo>
                    <a:cubicBezTo>
                      <a:pt x="4189" y="2732"/>
                      <a:pt x="4124" y="2393"/>
                      <a:pt x="3872" y="2228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8"/>
              <p:cNvSpPr/>
              <p:nvPr/>
            </p:nvSpPr>
            <p:spPr>
              <a:xfrm>
                <a:off x="1093275" y="40756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1" y="901"/>
                    </a:lnTo>
                    <a:lnTo>
                      <a:pt x="3259" y="3122"/>
                    </a:lnTo>
                    <a:cubicBezTo>
                      <a:pt x="3354" y="3184"/>
                      <a:pt x="3459" y="3213"/>
                      <a:pt x="3564" y="3213"/>
                    </a:cubicBezTo>
                    <a:cubicBezTo>
                      <a:pt x="3738" y="3213"/>
                      <a:pt x="3908" y="3131"/>
                      <a:pt x="4016" y="2977"/>
                    </a:cubicBezTo>
                    <a:cubicBezTo>
                      <a:pt x="4182" y="2732"/>
                      <a:pt x="4117" y="2393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8"/>
              <p:cNvSpPr/>
              <p:nvPr/>
            </p:nvSpPr>
            <p:spPr>
              <a:xfrm>
                <a:off x="1147350" y="399650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0"/>
                    </a:moveTo>
                    <a:lnTo>
                      <a:pt x="0" y="894"/>
                    </a:lnTo>
                    <a:lnTo>
                      <a:pt x="3259" y="3115"/>
                    </a:lnTo>
                    <a:cubicBezTo>
                      <a:pt x="3352" y="3178"/>
                      <a:pt x="3459" y="3208"/>
                      <a:pt x="3564" y="3208"/>
                    </a:cubicBezTo>
                    <a:cubicBezTo>
                      <a:pt x="3737" y="3208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38"/>
              <p:cNvSpPr/>
              <p:nvPr/>
            </p:nvSpPr>
            <p:spPr>
              <a:xfrm>
                <a:off x="981550" y="42396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15"/>
                    </a:lnTo>
                    <a:cubicBezTo>
                      <a:pt x="3359" y="3180"/>
                      <a:pt x="3466" y="3212"/>
                      <a:pt x="3572" y="3212"/>
                    </a:cubicBezTo>
                    <a:cubicBezTo>
                      <a:pt x="3744" y="3212"/>
                      <a:pt x="3913" y="3129"/>
                      <a:pt x="4015" y="2978"/>
                    </a:cubicBezTo>
                    <a:cubicBezTo>
                      <a:pt x="4181" y="2725"/>
                      <a:pt x="4124" y="2394"/>
                      <a:pt x="3871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38"/>
              <p:cNvSpPr/>
              <p:nvPr/>
            </p:nvSpPr>
            <p:spPr>
              <a:xfrm>
                <a:off x="1035600" y="416032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4" y="0"/>
                    </a:moveTo>
                    <a:lnTo>
                      <a:pt x="1" y="894"/>
                    </a:lnTo>
                    <a:lnTo>
                      <a:pt x="3259" y="3122"/>
                    </a:lnTo>
                    <a:cubicBezTo>
                      <a:pt x="3354" y="3184"/>
                      <a:pt x="3459" y="3214"/>
                      <a:pt x="3564" y="3214"/>
                    </a:cubicBezTo>
                    <a:cubicBezTo>
                      <a:pt x="3738" y="3214"/>
                      <a:pt x="3908" y="3131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8"/>
              <p:cNvSpPr/>
              <p:nvPr/>
            </p:nvSpPr>
            <p:spPr>
              <a:xfrm>
                <a:off x="927650" y="4318925"/>
                <a:ext cx="1045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4"/>
                    </a:lnTo>
                    <a:cubicBezTo>
                      <a:pt x="3352" y="3180"/>
                      <a:pt x="3458" y="3211"/>
                      <a:pt x="3563" y="3211"/>
                    </a:cubicBezTo>
                    <a:cubicBezTo>
                      <a:pt x="3736" y="3211"/>
                      <a:pt x="3906" y="3127"/>
                      <a:pt x="4009" y="2970"/>
                    </a:cubicBezTo>
                    <a:cubicBezTo>
                      <a:pt x="4182" y="2725"/>
                      <a:pt x="4117" y="2386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8"/>
              <p:cNvSpPr/>
              <p:nvPr/>
            </p:nvSpPr>
            <p:spPr>
              <a:xfrm>
                <a:off x="825275" y="4469050"/>
                <a:ext cx="104575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3212" extrusionOk="0">
                    <a:moveTo>
                      <a:pt x="606" y="0"/>
                    </a:moveTo>
                    <a:lnTo>
                      <a:pt x="1" y="894"/>
                    </a:lnTo>
                    <a:lnTo>
                      <a:pt x="3259" y="3115"/>
                    </a:lnTo>
                    <a:cubicBezTo>
                      <a:pt x="3353" y="3181"/>
                      <a:pt x="3460" y="3212"/>
                      <a:pt x="3566" y="3212"/>
                    </a:cubicBezTo>
                    <a:cubicBezTo>
                      <a:pt x="3739" y="3212"/>
                      <a:pt x="3909" y="3129"/>
                      <a:pt x="4016" y="2978"/>
                    </a:cubicBezTo>
                    <a:cubicBezTo>
                      <a:pt x="4182" y="2725"/>
                      <a:pt x="4117" y="2394"/>
                      <a:pt x="3872" y="2221"/>
                    </a:cubicBez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8"/>
              <p:cNvSpPr/>
              <p:nvPr/>
            </p:nvSpPr>
            <p:spPr>
              <a:xfrm>
                <a:off x="879175" y="4389750"/>
                <a:ext cx="104725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214" extrusionOk="0">
                    <a:moveTo>
                      <a:pt x="613" y="0"/>
                    </a:moveTo>
                    <a:lnTo>
                      <a:pt x="0" y="894"/>
                    </a:lnTo>
                    <a:lnTo>
                      <a:pt x="3266" y="3122"/>
                    </a:lnTo>
                    <a:cubicBezTo>
                      <a:pt x="3358" y="3184"/>
                      <a:pt x="3463" y="3214"/>
                      <a:pt x="3567" y="3214"/>
                    </a:cubicBezTo>
                    <a:cubicBezTo>
                      <a:pt x="3741" y="3214"/>
                      <a:pt x="3912" y="3131"/>
                      <a:pt x="4016" y="2978"/>
                    </a:cubicBezTo>
                    <a:cubicBezTo>
                      <a:pt x="4189" y="2725"/>
                      <a:pt x="4124" y="2394"/>
                      <a:pt x="3879" y="2221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8"/>
              <p:cNvSpPr/>
              <p:nvPr/>
            </p:nvSpPr>
            <p:spPr>
              <a:xfrm>
                <a:off x="713550" y="4632875"/>
                <a:ext cx="104550" cy="80350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14" extrusionOk="0">
                    <a:moveTo>
                      <a:pt x="613" y="0"/>
                    </a:moveTo>
                    <a:lnTo>
                      <a:pt x="0" y="901"/>
                    </a:lnTo>
                    <a:lnTo>
                      <a:pt x="3259" y="3122"/>
                    </a:lnTo>
                    <a:cubicBezTo>
                      <a:pt x="3353" y="3184"/>
                      <a:pt x="3459" y="3214"/>
                      <a:pt x="3563" y="3214"/>
                    </a:cubicBezTo>
                    <a:cubicBezTo>
                      <a:pt x="3737" y="3214"/>
                      <a:pt x="3908" y="3131"/>
                      <a:pt x="4016" y="2978"/>
                    </a:cubicBezTo>
                    <a:cubicBezTo>
                      <a:pt x="4182" y="2732"/>
                      <a:pt x="4117" y="2394"/>
                      <a:pt x="3872" y="2228"/>
                    </a:cubicBez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8"/>
              <p:cNvSpPr/>
              <p:nvPr/>
            </p:nvSpPr>
            <p:spPr>
              <a:xfrm>
                <a:off x="767625" y="4553750"/>
                <a:ext cx="104550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3209" extrusionOk="0">
                    <a:moveTo>
                      <a:pt x="606" y="1"/>
                    </a:moveTo>
                    <a:lnTo>
                      <a:pt x="0" y="894"/>
                    </a:lnTo>
                    <a:lnTo>
                      <a:pt x="3258" y="3115"/>
                    </a:lnTo>
                    <a:cubicBezTo>
                      <a:pt x="3352" y="3178"/>
                      <a:pt x="3458" y="3209"/>
                      <a:pt x="3565" y="3209"/>
                    </a:cubicBezTo>
                    <a:cubicBezTo>
                      <a:pt x="3737" y="3209"/>
                      <a:pt x="3908" y="3127"/>
                      <a:pt x="4015" y="2971"/>
                    </a:cubicBezTo>
                    <a:cubicBezTo>
                      <a:pt x="4181" y="2725"/>
                      <a:pt x="4116" y="2387"/>
                      <a:pt x="3871" y="2221"/>
                    </a:cubicBezTo>
                    <a:lnTo>
                      <a:pt x="6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8"/>
              <p:cNvSpPr/>
              <p:nvPr/>
            </p:nvSpPr>
            <p:spPr>
              <a:xfrm>
                <a:off x="659850" y="3268350"/>
                <a:ext cx="1035950" cy="1498625"/>
              </a:xfrm>
              <a:custGeom>
                <a:avLst/>
                <a:gdLst/>
                <a:ahLst/>
                <a:cxnLst/>
                <a:rect l="l" t="t" r="r" b="b"/>
                <a:pathLst>
                  <a:path w="41438" h="59945" extrusionOk="0">
                    <a:moveTo>
                      <a:pt x="40718" y="1"/>
                    </a:moveTo>
                    <a:cubicBezTo>
                      <a:pt x="40255" y="1"/>
                      <a:pt x="39803" y="221"/>
                      <a:pt x="39520" y="636"/>
                    </a:cubicBezTo>
                    <a:lnTo>
                      <a:pt x="433" y="57998"/>
                    </a:lnTo>
                    <a:cubicBezTo>
                      <a:pt x="0" y="58625"/>
                      <a:pt x="137" y="59469"/>
                      <a:pt x="721" y="59945"/>
                    </a:cubicBezTo>
                    <a:lnTo>
                      <a:pt x="41437" y="189"/>
                    </a:lnTo>
                    <a:cubicBezTo>
                      <a:pt x="41211" y="62"/>
                      <a:pt x="40963" y="1"/>
                      <a:pt x="40718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7" name="Google Shape;2087;p38"/>
            <p:cNvGrpSpPr/>
            <p:nvPr/>
          </p:nvGrpSpPr>
          <p:grpSpPr>
            <a:xfrm rot="-1063801" flipH="1">
              <a:off x="1357701" y="-343770"/>
              <a:ext cx="1570468" cy="1800987"/>
              <a:chOff x="3056825" y="-2290075"/>
              <a:chExt cx="1465250" cy="1680325"/>
            </a:xfrm>
          </p:grpSpPr>
          <p:sp>
            <p:nvSpPr>
              <p:cNvPr id="2088" name="Google Shape;2088;p38"/>
              <p:cNvSpPr/>
              <p:nvPr/>
            </p:nvSpPr>
            <p:spPr>
              <a:xfrm>
                <a:off x="3586850" y="-2280525"/>
                <a:ext cx="345700" cy="639100"/>
              </a:xfrm>
              <a:custGeom>
                <a:avLst/>
                <a:gdLst/>
                <a:ahLst/>
                <a:cxnLst/>
                <a:rect l="l" t="t" r="r" b="b"/>
                <a:pathLst>
                  <a:path w="13828" h="25564" extrusionOk="0">
                    <a:moveTo>
                      <a:pt x="2423" y="1"/>
                    </a:moveTo>
                    <a:lnTo>
                      <a:pt x="2423" y="1"/>
                    </a:lnTo>
                    <a:cubicBezTo>
                      <a:pt x="2452" y="282"/>
                      <a:pt x="2445" y="563"/>
                      <a:pt x="2387" y="837"/>
                    </a:cubicBezTo>
                    <a:cubicBezTo>
                      <a:pt x="2156" y="1911"/>
                      <a:pt x="1226" y="2834"/>
                      <a:pt x="1" y="3209"/>
                    </a:cubicBezTo>
                    <a:cubicBezTo>
                      <a:pt x="368" y="3439"/>
                      <a:pt x="729" y="3619"/>
                      <a:pt x="967" y="3742"/>
                    </a:cubicBezTo>
                    <a:cubicBezTo>
                      <a:pt x="6582" y="6705"/>
                      <a:pt x="10540" y="15565"/>
                      <a:pt x="11023" y="22168"/>
                    </a:cubicBezTo>
                    <a:cubicBezTo>
                      <a:pt x="11088" y="23084"/>
                      <a:pt x="11088" y="23906"/>
                      <a:pt x="11052" y="24605"/>
                    </a:cubicBezTo>
                    <a:cubicBezTo>
                      <a:pt x="11975" y="24922"/>
                      <a:pt x="12898" y="25239"/>
                      <a:pt x="13828" y="25564"/>
                    </a:cubicBezTo>
                    <a:cubicBezTo>
                      <a:pt x="13575" y="21462"/>
                      <a:pt x="12804" y="18124"/>
                      <a:pt x="12083" y="15738"/>
                    </a:cubicBezTo>
                    <a:cubicBezTo>
                      <a:pt x="10641" y="10965"/>
                      <a:pt x="8760" y="7772"/>
                      <a:pt x="7722" y="6179"/>
                    </a:cubicBezTo>
                    <a:cubicBezTo>
                      <a:pt x="6395" y="4131"/>
                      <a:pt x="4420" y="1067"/>
                      <a:pt x="24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8"/>
              <p:cNvSpPr/>
              <p:nvPr/>
            </p:nvSpPr>
            <p:spPr>
              <a:xfrm>
                <a:off x="3554600" y="-2290075"/>
                <a:ext cx="93550" cy="89775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591" extrusionOk="0">
                    <a:moveTo>
                      <a:pt x="2358" y="0"/>
                    </a:moveTo>
                    <a:cubicBezTo>
                      <a:pt x="2221" y="0"/>
                      <a:pt x="2091" y="15"/>
                      <a:pt x="1954" y="44"/>
                    </a:cubicBezTo>
                    <a:cubicBezTo>
                      <a:pt x="988" y="231"/>
                      <a:pt x="0" y="1154"/>
                      <a:pt x="22" y="1990"/>
                    </a:cubicBezTo>
                    <a:cubicBezTo>
                      <a:pt x="36" y="2661"/>
                      <a:pt x="671" y="3201"/>
                      <a:pt x="1291" y="3591"/>
                    </a:cubicBezTo>
                    <a:cubicBezTo>
                      <a:pt x="2516" y="3216"/>
                      <a:pt x="3446" y="2293"/>
                      <a:pt x="3677" y="1219"/>
                    </a:cubicBezTo>
                    <a:cubicBezTo>
                      <a:pt x="3735" y="945"/>
                      <a:pt x="3742" y="664"/>
                      <a:pt x="3713" y="383"/>
                    </a:cubicBezTo>
                    <a:cubicBezTo>
                      <a:pt x="3259" y="145"/>
                      <a:pt x="2805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38"/>
              <p:cNvSpPr/>
              <p:nvPr/>
            </p:nvSpPr>
            <p:spPr>
              <a:xfrm>
                <a:off x="3266225" y="-1752250"/>
                <a:ext cx="1244475" cy="1034375"/>
              </a:xfrm>
              <a:custGeom>
                <a:avLst/>
                <a:gdLst/>
                <a:ahLst/>
                <a:cxnLst/>
                <a:rect l="l" t="t" r="r" b="b"/>
                <a:pathLst>
                  <a:path w="49779" h="41375" extrusionOk="0">
                    <a:moveTo>
                      <a:pt x="36854" y="1"/>
                    </a:moveTo>
                    <a:cubicBezTo>
                      <a:pt x="35417" y="1"/>
                      <a:pt x="33995" y="209"/>
                      <a:pt x="32722" y="612"/>
                    </a:cubicBezTo>
                    <a:cubicBezTo>
                      <a:pt x="31346" y="1052"/>
                      <a:pt x="30098" y="1744"/>
                      <a:pt x="27957" y="1780"/>
                    </a:cubicBezTo>
                    <a:cubicBezTo>
                      <a:pt x="27897" y="1781"/>
                      <a:pt x="27836" y="1781"/>
                      <a:pt x="27777" y="1781"/>
                    </a:cubicBezTo>
                    <a:cubicBezTo>
                      <a:pt x="25807" y="1781"/>
                      <a:pt x="24366" y="1219"/>
                      <a:pt x="23848" y="1037"/>
                    </a:cubicBezTo>
                    <a:cubicBezTo>
                      <a:pt x="22456" y="551"/>
                      <a:pt x="20573" y="298"/>
                      <a:pt x="18529" y="298"/>
                    </a:cubicBezTo>
                    <a:cubicBezTo>
                      <a:pt x="14868" y="298"/>
                      <a:pt x="10687" y="1110"/>
                      <a:pt x="7866" y="2854"/>
                    </a:cubicBezTo>
                    <a:cubicBezTo>
                      <a:pt x="1" y="7713"/>
                      <a:pt x="924" y="20927"/>
                      <a:pt x="1053" y="22527"/>
                    </a:cubicBezTo>
                    <a:cubicBezTo>
                      <a:pt x="1529" y="28338"/>
                      <a:pt x="3843" y="33225"/>
                      <a:pt x="6655" y="36996"/>
                    </a:cubicBezTo>
                    <a:cubicBezTo>
                      <a:pt x="11861" y="39938"/>
                      <a:pt x="17557" y="41375"/>
                      <a:pt x="23032" y="41375"/>
                    </a:cubicBezTo>
                    <a:cubicBezTo>
                      <a:pt x="29565" y="41375"/>
                      <a:pt x="35784" y="39329"/>
                      <a:pt x="40487" y="35352"/>
                    </a:cubicBezTo>
                    <a:cubicBezTo>
                      <a:pt x="46362" y="30385"/>
                      <a:pt x="49635" y="22599"/>
                      <a:pt x="49779" y="14208"/>
                    </a:cubicBezTo>
                    <a:cubicBezTo>
                      <a:pt x="49534" y="11800"/>
                      <a:pt x="48907" y="9255"/>
                      <a:pt x="47609" y="6776"/>
                    </a:cubicBezTo>
                    <a:cubicBezTo>
                      <a:pt x="46737" y="5125"/>
                      <a:pt x="45504" y="2847"/>
                      <a:pt x="42923" y="1426"/>
                    </a:cubicBezTo>
                    <a:cubicBezTo>
                      <a:pt x="41160" y="461"/>
                      <a:pt x="38990" y="1"/>
                      <a:pt x="36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8"/>
              <p:cNvSpPr/>
              <p:nvPr/>
            </p:nvSpPr>
            <p:spPr>
              <a:xfrm>
                <a:off x="3056825" y="-2049100"/>
                <a:ext cx="620525" cy="483975"/>
              </a:xfrm>
              <a:custGeom>
                <a:avLst/>
                <a:gdLst/>
                <a:ahLst/>
                <a:cxnLst/>
                <a:rect l="l" t="t" r="r" b="b"/>
                <a:pathLst>
                  <a:path w="24821" h="19359" extrusionOk="0">
                    <a:moveTo>
                      <a:pt x="20203" y="1"/>
                    </a:moveTo>
                    <a:cubicBezTo>
                      <a:pt x="17505" y="1"/>
                      <a:pt x="14120" y="504"/>
                      <a:pt x="10828" y="2393"/>
                    </a:cubicBezTo>
                    <a:cubicBezTo>
                      <a:pt x="4621" y="5954"/>
                      <a:pt x="2213" y="12457"/>
                      <a:pt x="1103" y="15456"/>
                    </a:cubicBezTo>
                    <a:cubicBezTo>
                      <a:pt x="548" y="16948"/>
                      <a:pt x="209" y="18239"/>
                      <a:pt x="0" y="19161"/>
                    </a:cubicBezTo>
                    <a:cubicBezTo>
                      <a:pt x="1070" y="19301"/>
                      <a:pt x="2075" y="19359"/>
                      <a:pt x="3006" y="19359"/>
                    </a:cubicBezTo>
                    <a:cubicBezTo>
                      <a:pt x="5486" y="19359"/>
                      <a:pt x="7440" y="18950"/>
                      <a:pt x="8708" y="18599"/>
                    </a:cubicBezTo>
                    <a:cubicBezTo>
                      <a:pt x="15788" y="16667"/>
                      <a:pt x="21613" y="11116"/>
                      <a:pt x="23883" y="4542"/>
                    </a:cubicBezTo>
                    <a:cubicBezTo>
                      <a:pt x="24467" y="2847"/>
                      <a:pt x="24705" y="1398"/>
                      <a:pt x="24821" y="483"/>
                    </a:cubicBezTo>
                    <a:cubicBezTo>
                      <a:pt x="23903" y="290"/>
                      <a:pt x="22251" y="1"/>
                      <a:pt x="20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8"/>
              <p:cNvSpPr/>
              <p:nvPr/>
            </p:nvSpPr>
            <p:spPr>
              <a:xfrm>
                <a:off x="3229550" y="-1712700"/>
                <a:ext cx="133100" cy="101500"/>
              </a:xfrm>
              <a:custGeom>
                <a:avLst/>
                <a:gdLst/>
                <a:ahLst/>
                <a:cxnLst/>
                <a:rect l="l" t="t" r="r" b="b"/>
                <a:pathLst>
                  <a:path w="5324" h="4060" extrusionOk="0">
                    <a:moveTo>
                      <a:pt x="3327" y="0"/>
                    </a:moveTo>
                    <a:cubicBezTo>
                      <a:pt x="1397" y="0"/>
                      <a:pt x="0" y="3187"/>
                      <a:pt x="574" y="3860"/>
                    </a:cubicBezTo>
                    <a:cubicBezTo>
                      <a:pt x="690" y="3998"/>
                      <a:pt x="914" y="4059"/>
                      <a:pt x="1204" y="4059"/>
                    </a:cubicBezTo>
                    <a:cubicBezTo>
                      <a:pt x="2551" y="4059"/>
                      <a:pt x="5323" y="2725"/>
                      <a:pt x="5317" y="1503"/>
                    </a:cubicBezTo>
                    <a:cubicBezTo>
                      <a:pt x="5310" y="760"/>
                      <a:pt x="4294" y="54"/>
                      <a:pt x="3429" y="3"/>
                    </a:cubicBezTo>
                    <a:cubicBezTo>
                      <a:pt x="3395" y="1"/>
                      <a:pt x="3361" y="0"/>
                      <a:pt x="332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8"/>
              <p:cNvSpPr/>
              <p:nvPr/>
            </p:nvSpPr>
            <p:spPr>
              <a:xfrm>
                <a:off x="3421950" y="-1771125"/>
                <a:ext cx="6087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2170" extrusionOk="0">
                    <a:moveTo>
                      <a:pt x="1354" y="1"/>
                    </a:moveTo>
                    <a:cubicBezTo>
                      <a:pt x="1063" y="1"/>
                      <a:pt x="756" y="96"/>
                      <a:pt x="556" y="307"/>
                    </a:cubicBezTo>
                    <a:cubicBezTo>
                      <a:pt x="0" y="905"/>
                      <a:pt x="570" y="2102"/>
                      <a:pt x="1024" y="2167"/>
                    </a:cubicBezTo>
                    <a:cubicBezTo>
                      <a:pt x="1037" y="2169"/>
                      <a:pt x="1051" y="2170"/>
                      <a:pt x="1064" y="2170"/>
                    </a:cubicBezTo>
                    <a:cubicBezTo>
                      <a:pt x="1600" y="2170"/>
                      <a:pt x="2435" y="806"/>
                      <a:pt x="2055" y="278"/>
                    </a:cubicBezTo>
                    <a:cubicBezTo>
                      <a:pt x="1928" y="100"/>
                      <a:pt x="1650" y="1"/>
                      <a:pt x="1354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8"/>
              <p:cNvSpPr/>
              <p:nvPr/>
            </p:nvSpPr>
            <p:spPr>
              <a:xfrm>
                <a:off x="3166575" y="-2066050"/>
                <a:ext cx="599000" cy="410025"/>
              </a:xfrm>
              <a:custGeom>
                <a:avLst/>
                <a:gdLst/>
                <a:ahLst/>
                <a:cxnLst/>
                <a:rect l="l" t="t" r="r" b="b"/>
                <a:pathLst>
                  <a:path w="23960" h="16401" extrusionOk="0">
                    <a:moveTo>
                      <a:pt x="23750" y="1"/>
                    </a:moveTo>
                    <a:cubicBezTo>
                      <a:pt x="23597" y="1"/>
                      <a:pt x="23041" y="135"/>
                      <a:pt x="22053" y="397"/>
                    </a:cubicBezTo>
                    <a:cubicBezTo>
                      <a:pt x="21454" y="563"/>
                      <a:pt x="20849" y="692"/>
                      <a:pt x="20265" y="894"/>
                    </a:cubicBezTo>
                    <a:cubicBezTo>
                      <a:pt x="18398" y="1918"/>
                      <a:pt x="16581" y="3028"/>
                      <a:pt x="14829" y="4246"/>
                    </a:cubicBezTo>
                    <a:cubicBezTo>
                      <a:pt x="14325" y="4607"/>
                      <a:pt x="13827" y="4967"/>
                      <a:pt x="13330" y="5328"/>
                    </a:cubicBezTo>
                    <a:cubicBezTo>
                      <a:pt x="12442" y="5535"/>
                      <a:pt x="11552" y="5643"/>
                      <a:pt x="10656" y="5643"/>
                    </a:cubicBezTo>
                    <a:cubicBezTo>
                      <a:pt x="9682" y="5643"/>
                      <a:pt x="8702" y="5515"/>
                      <a:pt x="7714" y="5248"/>
                    </a:cubicBezTo>
                    <a:lnTo>
                      <a:pt x="7714" y="5248"/>
                    </a:lnTo>
                    <a:cubicBezTo>
                      <a:pt x="8658" y="5821"/>
                      <a:pt x="9770" y="6096"/>
                      <a:pt x="10886" y="6096"/>
                    </a:cubicBezTo>
                    <a:cubicBezTo>
                      <a:pt x="11457" y="6096"/>
                      <a:pt x="12029" y="6024"/>
                      <a:pt x="12580" y="5883"/>
                    </a:cubicBezTo>
                    <a:lnTo>
                      <a:pt x="12580" y="5883"/>
                    </a:lnTo>
                    <a:cubicBezTo>
                      <a:pt x="11189" y="6914"/>
                      <a:pt x="9812" y="7959"/>
                      <a:pt x="8456" y="9033"/>
                    </a:cubicBezTo>
                    <a:cubicBezTo>
                      <a:pt x="6999" y="9844"/>
                      <a:pt x="5362" y="10300"/>
                      <a:pt x="3679" y="10300"/>
                    </a:cubicBezTo>
                    <a:cubicBezTo>
                      <a:pt x="3281" y="10300"/>
                      <a:pt x="2881" y="10275"/>
                      <a:pt x="2480" y="10223"/>
                    </a:cubicBezTo>
                    <a:lnTo>
                      <a:pt x="2480" y="10223"/>
                    </a:lnTo>
                    <a:cubicBezTo>
                      <a:pt x="3165" y="10421"/>
                      <a:pt x="3881" y="10518"/>
                      <a:pt x="4600" y="10518"/>
                    </a:cubicBezTo>
                    <a:cubicBezTo>
                      <a:pt x="5449" y="10518"/>
                      <a:pt x="6301" y="10383"/>
                      <a:pt x="7108" y="10122"/>
                    </a:cubicBezTo>
                    <a:lnTo>
                      <a:pt x="7108" y="10122"/>
                    </a:lnTo>
                    <a:cubicBezTo>
                      <a:pt x="6315" y="10763"/>
                      <a:pt x="5530" y="11419"/>
                      <a:pt x="4751" y="12082"/>
                    </a:cubicBezTo>
                    <a:cubicBezTo>
                      <a:pt x="3136" y="13467"/>
                      <a:pt x="1550" y="14887"/>
                      <a:pt x="0" y="16336"/>
                    </a:cubicBezTo>
                    <a:lnTo>
                      <a:pt x="58" y="16401"/>
                    </a:lnTo>
                    <a:cubicBezTo>
                      <a:pt x="2920" y="14000"/>
                      <a:pt x="5854" y="11686"/>
                      <a:pt x="8867" y="9487"/>
                    </a:cubicBezTo>
                    <a:lnTo>
                      <a:pt x="8867" y="9487"/>
                    </a:lnTo>
                    <a:cubicBezTo>
                      <a:pt x="8384" y="11030"/>
                      <a:pt x="8406" y="12746"/>
                      <a:pt x="9026" y="14245"/>
                    </a:cubicBezTo>
                    <a:cubicBezTo>
                      <a:pt x="8593" y="12479"/>
                      <a:pt x="8824" y="10677"/>
                      <a:pt x="9495" y="9026"/>
                    </a:cubicBezTo>
                    <a:cubicBezTo>
                      <a:pt x="11412" y="7642"/>
                      <a:pt x="13366" y="6301"/>
                      <a:pt x="15348" y="5010"/>
                    </a:cubicBezTo>
                    <a:cubicBezTo>
                      <a:pt x="15528" y="4895"/>
                      <a:pt x="15701" y="4780"/>
                      <a:pt x="15874" y="4664"/>
                    </a:cubicBezTo>
                    <a:lnTo>
                      <a:pt x="15874" y="4664"/>
                    </a:lnTo>
                    <a:cubicBezTo>
                      <a:pt x="14959" y="6077"/>
                      <a:pt x="14440" y="7764"/>
                      <a:pt x="14433" y="9444"/>
                    </a:cubicBezTo>
                    <a:cubicBezTo>
                      <a:pt x="14981" y="7656"/>
                      <a:pt x="15615" y="5991"/>
                      <a:pt x="16386" y="4318"/>
                    </a:cubicBezTo>
                    <a:cubicBezTo>
                      <a:pt x="17792" y="3374"/>
                      <a:pt x="19191" y="2408"/>
                      <a:pt x="20582" y="1442"/>
                    </a:cubicBezTo>
                    <a:cubicBezTo>
                      <a:pt x="21115" y="1226"/>
                      <a:pt x="21649" y="1002"/>
                      <a:pt x="22182" y="779"/>
                    </a:cubicBezTo>
                    <a:cubicBezTo>
                      <a:pt x="23412" y="254"/>
                      <a:pt x="23960" y="1"/>
                      <a:pt x="237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8"/>
              <p:cNvSpPr/>
              <p:nvPr/>
            </p:nvSpPr>
            <p:spPr>
              <a:xfrm>
                <a:off x="3385725" y="-1601250"/>
                <a:ext cx="347400" cy="31352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12541" extrusionOk="0">
                    <a:moveTo>
                      <a:pt x="9931" y="0"/>
                    </a:moveTo>
                    <a:cubicBezTo>
                      <a:pt x="7968" y="0"/>
                      <a:pt x="5309" y="825"/>
                      <a:pt x="3410" y="2675"/>
                    </a:cubicBezTo>
                    <a:cubicBezTo>
                      <a:pt x="0" y="5998"/>
                      <a:pt x="101" y="11585"/>
                      <a:pt x="1709" y="12414"/>
                    </a:cubicBezTo>
                    <a:cubicBezTo>
                      <a:pt x="1875" y="12500"/>
                      <a:pt x="2068" y="12541"/>
                      <a:pt x="2283" y="12541"/>
                    </a:cubicBezTo>
                    <a:cubicBezTo>
                      <a:pt x="5526" y="12541"/>
                      <a:pt x="13895" y="3361"/>
                      <a:pt x="12422" y="887"/>
                    </a:cubicBezTo>
                    <a:cubicBezTo>
                      <a:pt x="12079" y="311"/>
                      <a:pt x="11136" y="0"/>
                      <a:pt x="9931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38"/>
              <p:cNvSpPr/>
              <p:nvPr/>
            </p:nvSpPr>
            <p:spPr>
              <a:xfrm>
                <a:off x="3784950" y="-1705875"/>
                <a:ext cx="258800" cy="656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2627" extrusionOk="0">
                    <a:moveTo>
                      <a:pt x="3175" y="0"/>
                    </a:moveTo>
                    <a:cubicBezTo>
                      <a:pt x="1447" y="0"/>
                      <a:pt x="55" y="325"/>
                      <a:pt x="35" y="660"/>
                    </a:cubicBezTo>
                    <a:cubicBezTo>
                      <a:pt x="0" y="1387"/>
                      <a:pt x="6488" y="2626"/>
                      <a:pt x="9125" y="2626"/>
                    </a:cubicBezTo>
                    <a:cubicBezTo>
                      <a:pt x="9756" y="2626"/>
                      <a:pt x="10166" y="2556"/>
                      <a:pt x="10214" y="2390"/>
                    </a:cubicBezTo>
                    <a:cubicBezTo>
                      <a:pt x="10351" y="1943"/>
                      <a:pt x="7922" y="696"/>
                      <a:pt x="5694" y="242"/>
                    </a:cubicBezTo>
                    <a:cubicBezTo>
                      <a:pt x="4851" y="70"/>
                      <a:pt x="3977" y="0"/>
                      <a:pt x="317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38"/>
              <p:cNvSpPr/>
              <p:nvPr/>
            </p:nvSpPr>
            <p:spPr>
              <a:xfrm>
                <a:off x="3753200" y="-1685975"/>
                <a:ext cx="28712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82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7" y="736"/>
                      <a:pt x="4095" y="1587"/>
                      <a:pt x="7174" y="1782"/>
                    </a:cubicBezTo>
                    <a:cubicBezTo>
                      <a:pt x="7610" y="1808"/>
                      <a:pt x="8032" y="1820"/>
                      <a:pt x="8440" y="1820"/>
                    </a:cubicBezTo>
                    <a:cubicBezTo>
                      <a:pt x="9576" y="1820"/>
                      <a:pt x="10599" y="1727"/>
                      <a:pt x="11484" y="159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8"/>
              <p:cNvSpPr/>
              <p:nvPr/>
            </p:nvSpPr>
            <p:spPr>
              <a:xfrm>
                <a:off x="3753200" y="-1685975"/>
                <a:ext cx="287125" cy="47975"/>
              </a:xfrm>
              <a:custGeom>
                <a:avLst/>
                <a:gdLst/>
                <a:ahLst/>
                <a:cxnLst/>
                <a:rect l="l" t="t" r="r" b="b"/>
                <a:pathLst>
                  <a:path w="11485" h="19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98" y="1260"/>
                      <a:pt x="5311" y="1918"/>
                      <a:pt x="8117" y="1918"/>
                    </a:cubicBezTo>
                    <a:cubicBezTo>
                      <a:pt x="9248" y="1918"/>
                      <a:pt x="10377" y="1811"/>
                      <a:pt x="11484" y="1594"/>
                    </a:cubicBezTo>
                    <a:lnTo>
                      <a:pt x="11484" y="1594"/>
                    </a:lnTo>
                    <a:cubicBezTo>
                      <a:pt x="10642" y="1686"/>
                      <a:pt x="9796" y="1732"/>
                      <a:pt x="8951" y="1732"/>
                    </a:cubicBezTo>
                    <a:cubicBezTo>
                      <a:pt x="5893" y="1732"/>
                      <a:pt x="2847" y="1136"/>
                      <a:pt x="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3103300" y="-2049100"/>
                <a:ext cx="57405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22962" h="13496" extrusionOk="0">
                    <a:moveTo>
                      <a:pt x="18344" y="1"/>
                    </a:moveTo>
                    <a:cubicBezTo>
                      <a:pt x="15646" y="1"/>
                      <a:pt x="12261" y="504"/>
                      <a:pt x="8969" y="2393"/>
                    </a:cubicBezTo>
                    <a:cubicBezTo>
                      <a:pt x="3901" y="5306"/>
                      <a:pt x="1363" y="10179"/>
                      <a:pt x="1" y="13495"/>
                    </a:cubicBezTo>
                    <a:cubicBezTo>
                      <a:pt x="3739" y="6905"/>
                      <a:pt x="9662" y="3246"/>
                      <a:pt x="14810" y="3246"/>
                    </a:cubicBezTo>
                    <a:cubicBezTo>
                      <a:pt x="15687" y="3246"/>
                      <a:pt x="16542" y="3352"/>
                      <a:pt x="17360" y="3568"/>
                    </a:cubicBezTo>
                    <a:cubicBezTo>
                      <a:pt x="18939" y="3986"/>
                      <a:pt x="20280" y="4787"/>
                      <a:pt x="21404" y="5738"/>
                    </a:cubicBezTo>
                    <a:cubicBezTo>
                      <a:pt x="21440" y="5774"/>
                      <a:pt x="21484" y="5810"/>
                      <a:pt x="21520" y="5846"/>
                    </a:cubicBezTo>
                    <a:cubicBezTo>
                      <a:pt x="21707" y="5414"/>
                      <a:pt x="21873" y="4981"/>
                      <a:pt x="22024" y="4542"/>
                    </a:cubicBezTo>
                    <a:cubicBezTo>
                      <a:pt x="22608" y="2847"/>
                      <a:pt x="22846" y="1398"/>
                      <a:pt x="22962" y="483"/>
                    </a:cubicBezTo>
                    <a:cubicBezTo>
                      <a:pt x="22044" y="290"/>
                      <a:pt x="20392" y="1"/>
                      <a:pt x="1834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8"/>
              <p:cNvSpPr/>
              <p:nvPr/>
            </p:nvSpPr>
            <p:spPr>
              <a:xfrm>
                <a:off x="3056825" y="-1905650"/>
                <a:ext cx="583050" cy="340525"/>
              </a:xfrm>
              <a:custGeom>
                <a:avLst/>
                <a:gdLst/>
                <a:ahLst/>
                <a:cxnLst/>
                <a:rect l="l" t="t" r="r" b="b"/>
                <a:pathLst>
                  <a:path w="23322" h="13621" extrusionOk="0">
                    <a:moveTo>
                      <a:pt x="23263" y="0"/>
                    </a:moveTo>
                    <a:cubicBezTo>
                      <a:pt x="22182" y="2012"/>
                      <a:pt x="19270" y="6755"/>
                      <a:pt x="13373" y="10093"/>
                    </a:cubicBezTo>
                    <a:cubicBezTo>
                      <a:pt x="8328" y="12950"/>
                      <a:pt x="3515" y="13406"/>
                      <a:pt x="769" y="13406"/>
                    </a:cubicBezTo>
                    <a:cubicBezTo>
                      <a:pt x="494" y="13406"/>
                      <a:pt x="239" y="13402"/>
                      <a:pt x="7" y="13395"/>
                    </a:cubicBezTo>
                    <a:cubicBezTo>
                      <a:pt x="7" y="13402"/>
                      <a:pt x="7" y="13416"/>
                      <a:pt x="0" y="13423"/>
                    </a:cubicBezTo>
                    <a:cubicBezTo>
                      <a:pt x="1070" y="13563"/>
                      <a:pt x="2075" y="13621"/>
                      <a:pt x="3006" y="13621"/>
                    </a:cubicBezTo>
                    <a:cubicBezTo>
                      <a:pt x="5486" y="13621"/>
                      <a:pt x="7440" y="13212"/>
                      <a:pt x="8708" y="12861"/>
                    </a:cubicBezTo>
                    <a:cubicBezTo>
                      <a:pt x="15269" y="11073"/>
                      <a:pt x="20748" y="6178"/>
                      <a:pt x="23321" y="238"/>
                    </a:cubicBezTo>
                    <a:lnTo>
                      <a:pt x="23263" y="0"/>
                    </a:ln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8"/>
              <p:cNvSpPr/>
              <p:nvPr/>
            </p:nvSpPr>
            <p:spPr>
              <a:xfrm>
                <a:off x="3432575" y="-1397075"/>
                <a:ext cx="1089500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43580" h="31493" extrusionOk="0">
                    <a:moveTo>
                      <a:pt x="43125" y="1"/>
                    </a:moveTo>
                    <a:lnTo>
                      <a:pt x="43125" y="1"/>
                    </a:lnTo>
                    <a:cubicBezTo>
                      <a:pt x="42981" y="8392"/>
                      <a:pt x="39708" y="16178"/>
                      <a:pt x="33833" y="21145"/>
                    </a:cubicBezTo>
                    <a:cubicBezTo>
                      <a:pt x="29130" y="25122"/>
                      <a:pt x="22911" y="27168"/>
                      <a:pt x="16378" y="27168"/>
                    </a:cubicBezTo>
                    <a:cubicBezTo>
                      <a:pt x="10903" y="27168"/>
                      <a:pt x="5207" y="25731"/>
                      <a:pt x="1" y="22789"/>
                    </a:cubicBezTo>
                    <a:lnTo>
                      <a:pt x="1" y="22789"/>
                    </a:lnTo>
                    <a:cubicBezTo>
                      <a:pt x="4177" y="28375"/>
                      <a:pt x="9441" y="31492"/>
                      <a:pt x="11451" y="31492"/>
                    </a:cubicBezTo>
                    <a:cubicBezTo>
                      <a:pt x="11516" y="31492"/>
                      <a:pt x="11578" y="31489"/>
                      <a:pt x="11636" y="31483"/>
                    </a:cubicBezTo>
                    <a:cubicBezTo>
                      <a:pt x="11824" y="31461"/>
                      <a:pt x="13172" y="31288"/>
                      <a:pt x="15096" y="31144"/>
                    </a:cubicBezTo>
                    <a:cubicBezTo>
                      <a:pt x="15868" y="31079"/>
                      <a:pt x="16783" y="31036"/>
                      <a:pt x="17901" y="31036"/>
                    </a:cubicBezTo>
                    <a:cubicBezTo>
                      <a:pt x="18078" y="31035"/>
                      <a:pt x="18251" y="31034"/>
                      <a:pt x="18420" y="31034"/>
                    </a:cubicBezTo>
                    <a:cubicBezTo>
                      <a:pt x="21799" y="31034"/>
                      <a:pt x="23424" y="31217"/>
                      <a:pt x="24728" y="31217"/>
                    </a:cubicBezTo>
                    <a:cubicBezTo>
                      <a:pt x="25316" y="31217"/>
                      <a:pt x="25839" y="31180"/>
                      <a:pt x="26429" y="31072"/>
                    </a:cubicBezTo>
                    <a:cubicBezTo>
                      <a:pt x="28938" y="30610"/>
                      <a:pt x="30545" y="29154"/>
                      <a:pt x="32621" y="27237"/>
                    </a:cubicBezTo>
                    <a:cubicBezTo>
                      <a:pt x="39607" y="20784"/>
                      <a:pt x="41762" y="12206"/>
                      <a:pt x="42087" y="10851"/>
                    </a:cubicBezTo>
                    <a:cubicBezTo>
                      <a:pt x="42606" y="8681"/>
                      <a:pt x="43579" y="4593"/>
                      <a:pt x="4312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3" name="Google Shape;2103;p38"/>
            <p:cNvGrpSpPr/>
            <p:nvPr/>
          </p:nvGrpSpPr>
          <p:grpSpPr>
            <a:xfrm flipH="1">
              <a:off x="713088" y="983892"/>
              <a:ext cx="841496" cy="855191"/>
              <a:chOff x="5967275" y="1212450"/>
              <a:chExt cx="1139775" cy="1158325"/>
            </a:xfrm>
          </p:grpSpPr>
          <p:sp>
            <p:nvSpPr>
              <p:cNvPr id="2104" name="Google Shape;2104;p38"/>
              <p:cNvSpPr/>
              <p:nvPr/>
            </p:nvSpPr>
            <p:spPr>
              <a:xfrm>
                <a:off x="6042250" y="1226925"/>
                <a:ext cx="1064800" cy="1143850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45754" extrusionOk="0">
                    <a:moveTo>
                      <a:pt x="21295" y="0"/>
                    </a:moveTo>
                    <a:cubicBezTo>
                      <a:pt x="20316" y="0"/>
                      <a:pt x="19570" y="215"/>
                      <a:pt x="19227" y="731"/>
                    </a:cubicBezTo>
                    <a:cubicBezTo>
                      <a:pt x="18477" y="1863"/>
                      <a:pt x="19854" y="4206"/>
                      <a:pt x="21765" y="6621"/>
                    </a:cubicBezTo>
                    <a:cubicBezTo>
                      <a:pt x="18593" y="8754"/>
                      <a:pt x="15428" y="10881"/>
                      <a:pt x="12256" y="13008"/>
                    </a:cubicBezTo>
                    <a:cubicBezTo>
                      <a:pt x="10003" y="11059"/>
                      <a:pt x="7696" y="10057"/>
                      <a:pt x="5982" y="10057"/>
                    </a:cubicBezTo>
                    <a:cubicBezTo>
                      <a:pt x="5261" y="10057"/>
                      <a:pt x="4645" y="10234"/>
                      <a:pt x="4182" y="10593"/>
                    </a:cubicBezTo>
                    <a:cubicBezTo>
                      <a:pt x="2617" y="11811"/>
                      <a:pt x="3151" y="14868"/>
                      <a:pt x="3396" y="16281"/>
                    </a:cubicBezTo>
                    <a:cubicBezTo>
                      <a:pt x="4261" y="21219"/>
                      <a:pt x="7253" y="25068"/>
                      <a:pt x="10172" y="27757"/>
                    </a:cubicBezTo>
                    <a:cubicBezTo>
                      <a:pt x="1781" y="40647"/>
                      <a:pt x="1" y="44987"/>
                      <a:pt x="837" y="45657"/>
                    </a:cubicBezTo>
                    <a:cubicBezTo>
                      <a:pt x="915" y="45720"/>
                      <a:pt x="1020" y="45754"/>
                      <a:pt x="1154" y="45754"/>
                    </a:cubicBezTo>
                    <a:cubicBezTo>
                      <a:pt x="2465" y="45754"/>
                      <a:pt x="6606" y="42548"/>
                      <a:pt x="16574" y="32299"/>
                    </a:cubicBezTo>
                    <a:cubicBezTo>
                      <a:pt x="17722" y="32884"/>
                      <a:pt x="22374" y="35238"/>
                      <a:pt x="27057" y="35238"/>
                    </a:cubicBezTo>
                    <a:cubicBezTo>
                      <a:pt x="28727" y="35238"/>
                      <a:pt x="30402" y="34938"/>
                      <a:pt x="31922" y="34152"/>
                    </a:cubicBezTo>
                    <a:cubicBezTo>
                      <a:pt x="32383" y="33907"/>
                      <a:pt x="35757" y="32162"/>
                      <a:pt x="35534" y="30302"/>
                    </a:cubicBezTo>
                    <a:cubicBezTo>
                      <a:pt x="35375" y="28997"/>
                      <a:pt x="33760" y="27844"/>
                      <a:pt x="31605" y="27440"/>
                    </a:cubicBezTo>
                    <a:cubicBezTo>
                      <a:pt x="32513" y="23749"/>
                      <a:pt x="33429" y="20051"/>
                      <a:pt x="34344" y="16360"/>
                    </a:cubicBezTo>
                    <a:cubicBezTo>
                      <a:pt x="36791" y="17903"/>
                      <a:pt x="38953" y="18779"/>
                      <a:pt x="40332" y="18779"/>
                    </a:cubicBezTo>
                    <a:cubicBezTo>
                      <a:pt x="40866" y="18779"/>
                      <a:pt x="41283" y="18647"/>
                      <a:pt x="41553" y="18371"/>
                    </a:cubicBezTo>
                    <a:cubicBezTo>
                      <a:pt x="42591" y="17319"/>
                      <a:pt x="41207" y="14421"/>
                      <a:pt x="40508" y="12957"/>
                    </a:cubicBezTo>
                    <a:cubicBezTo>
                      <a:pt x="37350" y="6354"/>
                      <a:pt x="31489" y="3283"/>
                      <a:pt x="30386" y="2728"/>
                    </a:cubicBezTo>
                    <a:cubicBezTo>
                      <a:pt x="27680" y="1357"/>
                      <a:pt x="23753" y="0"/>
                      <a:pt x="2129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8"/>
              <p:cNvSpPr/>
              <p:nvPr/>
            </p:nvSpPr>
            <p:spPr>
              <a:xfrm>
                <a:off x="5967275" y="1778300"/>
                <a:ext cx="537100" cy="578050"/>
              </a:xfrm>
              <a:custGeom>
                <a:avLst/>
                <a:gdLst/>
                <a:ahLst/>
                <a:cxnLst/>
                <a:rect l="l" t="t" r="r" b="b"/>
                <a:pathLst>
                  <a:path w="21484" h="23122" extrusionOk="0">
                    <a:moveTo>
                      <a:pt x="13654" y="0"/>
                    </a:moveTo>
                    <a:cubicBezTo>
                      <a:pt x="2351" y="16905"/>
                      <a:pt x="1" y="22269"/>
                      <a:pt x="938" y="23026"/>
                    </a:cubicBezTo>
                    <a:cubicBezTo>
                      <a:pt x="1016" y="23088"/>
                      <a:pt x="1120" y="23121"/>
                      <a:pt x="1254" y="23121"/>
                    </a:cubicBezTo>
                    <a:cubicBezTo>
                      <a:pt x="2759" y="23121"/>
                      <a:pt x="7984" y="18912"/>
                      <a:pt x="21483" y="4657"/>
                    </a:cubicBezTo>
                    <a:cubicBezTo>
                      <a:pt x="18874" y="3107"/>
                      <a:pt x="16264" y="1557"/>
                      <a:pt x="136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8"/>
              <p:cNvSpPr/>
              <p:nvPr/>
            </p:nvSpPr>
            <p:spPr>
              <a:xfrm>
                <a:off x="6177250" y="1778300"/>
                <a:ext cx="267650" cy="293775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11751" extrusionOk="0">
                    <a:moveTo>
                      <a:pt x="5255" y="0"/>
                    </a:moveTo>
                    <a:cubicBezTo>
                      <a:pt x="3223" y="3035"/>
                      <a:pt x="1485" y="5695"/>
                      <a:pt x="0" y="8031"/>
                    </a:cubicBezTo>
                    <a:cubicBezTo>
                      <a:pt x="1327" y="9163"/>
                      <a:pt x="2963" y="10295"/>
                      <a:pt x="4967" y="11217"/>
                    </a:cubicBezTo>
                    <a:cubicBezTo>
                      <a:pt x="5400" y="11412"/>
                      <a:pt x="5825" y="11592"/>
                      <a:pt x="6243" y="11751"/>
                    </a:cubicBezTo>
                    <a:cubicBezTo>
                      <a:pt x="7598" y="10374"/>
                      <a:pt x="9083" y="8846"/>
                      <a:pt x="10705" y="7159"/>
                    </a:cubicBezTo>
                    <a:lnTo>
                      <a:pt x="8860" y="2141"/>
                    </a:lnTo>
                    <a:cubicBezTo>
                      <a:pt x="7656" y="1427"/>
                      <a:pt x="6459" y="714"/>
                      <a:pt x="525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8"/>
              <p:cNvSpPr/>
              <p:nvPr/>
            </p:nvSpPr>
            <p:spPr>
              <a:xfrm>
                <a:off x="6035225" y="1212450"/>
                <a:ext cx="999375" cy="880950"/>
              </a:xfrm>
              <a:custGeom>
                <a:avLst/>
                <a:gdLst/>
                <a:ahLst/>
                <a:cxnLst/>
                <a:rect l="l" t="t" r="r" b="b"/>
                <a:pathLst>
                  <a:path w="39975" h="35238" extrusionOk="0">
                    <a:moveTo>
                      <a:pt x="18687" y="1"/>
                    </a:moveTo>
                    <a:cubicBezTo>
                      <a:pt x="17705" y="1"/>
                      <a:pt x="16956" y="217"/>
                      <a:pt x="16610" y="733"/>
                    </a:cubicBezTo>
                    <a:cubicBezTo>
                      <a:pt x="15860" y="1858"/>
                      <a:pt x="17237" y="4208"/>
                      <a:pt x="19148" y="6623"/>
                    </a:cubicBezTo>
                    <a:cubicBezTo>
                      <a:pt x="15983" y="8750"/>
                      <a:pt x="12811" y="10883"/>
                      <a:pt x="9646" y="13010"/>
                    </a:cubicBezTo>
                    <a:cubicBezTo>
                      <a:pt x="7393" y="11061"/>
                      <a:pt x="5082" y="10059"/>
                      <a:pt x="3366" y="10059"/>
                    </a:cubicBezTo>
                    <a:cubicBezTo>
                      <a:pt x="2645" y="10059"/>
                      <a:pt x="2028" y="10237"/>
                      <a:pt x="1565" y="10595"/>
                    </a:cubicBezTo>
                    <a:cubicBezTo>
                      <a:pt x="0" y="11806"/>
                      <a:pt x="534" y="14863"/>
                      <a:pt x="786" y="16276"/>
                    </a:cubicBezTo>
                    <a:cubicBezTo>
                      <a:pt x="2545" y="26332"/>
                      <a:pt x="13106" y="31869"/>
                      <a:pt x="13964" y="32301"/>
                    </a:cubicBezTo>
                    <a:cubicBezTo>
                      <a:pt x="15111" y="32885"/>
                      <a:pt x="19755" y="35238"/>
                      <a:pt x="24433" y="35238"/>
                    </a:cubicBezTo>
                    <a:cubicBezTo>
                      <a:pt x="26105" y="35238"/>
                      <a:pt x="27782" y="34937"/>
                      <a:pt x="29305" y="34147"/>
                    </a:cubicBezTo>
                    <a:cubicBezTo>
                      <a:pt x="29766" y="33909"/>
                      <a:pt x="33140" y="32157"/>
                      <a:pt x="32917" y="30304"/>
                    </a:cubicBezTo>
                    <a:cubicBezTo>
                      <a:pt x="32758" y="29000"/>
                      <a:pt x="31150" y="27839"/>
                      <a:pt x="28988" y="27435"/>
                    </a:cubicBezTo>
                    <a:cubicBezTo>
                      <a:pt x="29896" y="23751"/>
                      <a:pt x="30812" y="20053"/>
                      <a:pt x="31727" y="16362"/>
                    </a:cubicBezTo>
                    <a:cubicBezTo>
                      <a:pt x="34176" y="17901"/>
                      <a:pt x="36340" y="18780"/>
                      <a:pt x="37718" y="18780"/>
                    </a:cubicBezTo>
                    <a:cubicBezTo>
                      <a:pt x="38251" y="18780"/>
                      <a:pt x="38667" y="18649"/>
                      <a:pt x="38936" y="18374"/>
                    </a:cubicBezTo>
                    <a:cubicBezTo>
                      <a:pt x="39974" y="17314"/>
                      <a:pt x="38590" y="14416"/>
                      <a:pt x="37891" y="12952"/>
                    </a:cubicBezTo>
                    <a:cubicBezTo>
                      <a:pt x="34741" y="6349"/>
                      <a:pt x="28872" y="3278"/>
                      <a:pt x="27769" y="2723"/>
                    </a:cubicBezTo>
                    <a:cubicBezTo>
                      <a:pt x="25065" y="1353"/>
                      <a:pt x="21146" y="1"/>
                      <a:pt x="186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8"/>
              <p:cNvSpPr/>
              <p:nvPr/>
            </p:nvSpPr>
            <p:spPr>
              <a:xfrm>
                <a:off x="6276375" y="1378000"/>
                <a:ext cx="483550" cy="520350"/>
              </a:xfrm>
              <a:custGeom>
                <a:avLst/>
                <a:gdLst/>
                <a:ahLst/>
                <a:cxnLst/>
                <a:rect l="l" t="t" r="r" b="b"/>
                <a:pathLst>
                  <a:path w="19342" h="20814" extrusionOk="0">
                    <a:moveTo>
                      <a:pt x="9502" y="1"/>
                    </a:moveTo>
                    <a:cubicBezTo>
                      <a:pt x="6337" y="2128"/>
                      <a:pt x="3165" y="4261"/>
                      <a:pt x="0" y="6388"/>
                    </a:cubicBezTo>
                    <a:cubicBezTo>
                      <a:pt x="570" y="8154"/>
                      <a:pt x="2350" y="12804"/>
                      <a:pt x="7108" y="16481"/>
                    </a:cubicBezTo>
                    <a:cubicBezTo>
                      <a:pt x="12190" y="20395"/>
                      <a:pt x="17525" y="20770"/>
                      <a:pt x="19342" y="20813"/>
                    </a:cubicBezTo>
                    <a:cubicBezTo>
                      <a:pt x="18895" y="20777"/>
                      <a:pt x="11880" y="20020"/>
                      <a:pt x="8600" y="13619"/>
                    </a:cubicBezTo>
                    <a:cubicBezTo>
                      <a:pt x="6394" y="9293"/>
                      <a:pt x="6740" y="4060"/>
                      <a:pt x="9502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8"/>
              <p:cNvSpPr/>
              <p:nvPr/>
            </p:nvSpPr>
            <p:spPr>
              <a:xfrm>
                <a:off x="6035225" y="1466675"/>
                <a:ext cx="821675" cy="626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25069" extrusionOk="0">
                    <a:moveTo>
                      <a:pt x="2473" y="1"/>
                    </a:moveTo>
                    <a:cubicBezTo>
                      <a:pt x="2127" y="87"/>
                      <a:pt x="1824" y="231"/>
                      <a:pt x="1565" y="426"/>
                    </a:cubicBezTo>
                    <a:cubicBezTo>
                      <a:pt x="0" y="1637"/>
                      <a:pt x="534" y="4694"/>
                      <a:pt x="786" y="6107"/>
                    </a:cubicBezTo>
                    <a:cubicBezTo>
                      <a:pt x="2545" y="16163"/>
                      <a:pt x="13106" y="21700"/>
                      <a:pt x="13964" y="22132"/>
                    </a:cubicBezTo>
                    <a:cubicBezTo>
                      <a:pt x="15111" y="22716"/>
                      <a:pt x="19755" y="25069"/>
                      <a:pt x="24433" y="25069"/>
                    </a:cubicBezTo>
                    <a:cubicBezTo>
                      <a:pt x="26105" y="25069"/>
                      <a:pt x="27782" y="24768"/>
                      <a:pt x="29305" y="23978"/>
                    </a:cubicBezTo>
                    <a:cubicBezTo>
                      <a:pt x="29723" y="23769"/>
                      <a:pt x="32463" y="22341"/>
                      <a:pt x="32866" y="20712"/>
                    </a:cubicBezTo>
                    <a:lnTo>
                      <a:pt x="32866" y="20712"/>
                    </a:lnTo>
                    <a:cubicBezTo>
                      <a:pt x="30352" y="21405"/>
                      <a:pt x="27822" y="21741"/>
                      <a:pt x="25353" y="21741"/>
                    </a:cubicBezTo>
                    <a:cubicBezTo>
                      <a:pt x="18415" y="21741"/>
                      <a:pt x="11964" y="19084"/>
                      <a:pt x="7721" y="14202"/>
                    </a:cubicBezTo>
                    <a:cubicBezTo>
                      <a:pt x="3381" y="9221"/>
                      <a:pt x="2574" y="3310"/>
                      <a:pt x="2473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8"/>
              <p:cNvSpPr/>
              <p:nvPr/>
            </p:nvSpPr>
            <p:spPr>
              <a:xfrm>
                <a:off x="6431725" y="1213650"/>
                <a:ext cx="587375" cy="468325"/>
              </a:xfrm>
              <a:custGeom>
                <a:avLst/>
                <a:gdLst/>
                <a:ahLst/>
                <a:cxnLst/>
                <a:rect l="l" t="t" r="r" b="b"/>
                <a:pathLst>
                  <a:path w="23495" h="18733" extrusionOk="0">
                    <a:moveTo>
                      <a:pt x="2163" y="0"/>
                    </a:moveTo>
                    <a:cubicBezTo>
                      <a:pt x="1514" y="80"/>
                      <a:pt x="1017" y="289"/>
                      <a:pt x="750" y="685"/>
                    </a:cubicBezTo>
                    <a:cubicBezTo>
                      <a:pt x="0" y="1810"/>
                      <a:pt x="1377" y="4160"/>
                      <a:pt x="3288" y="6575"/>
                    </a:cubicBezTo>
                    <a:cubicBezTo>
                      <a:pt x="4167" y="8038"/>
                      <a:pt x="5573" y="9999"/>
                      <a:pt x="7735" y="11874"/>
                    </a:cubicBezTo>
                    <a:cubicBezTo>
                      <a:pt x="10806" y="14534"/>
                      <a:pt x="13957" y="15745"/>
                      <a:pt x="15867" y="16314"/>
                    </a:cubicBezTo>
                    <a:cubicBezTo>
                      <a:pt x="18316" y="17853"/>
                      <a:pt x="20480" y="18732"/>
                      <a:pt x="21858" y="18732"/>
                    </a:cubicBezTo>
                    <a:cubicBezTo>
                      <a:pt x="22391" y="18732"/>
                      <a:pt x="22807" y="18601"/>
                      <a:pt x="23076" y="18326"/>
                    </a:cubicBezTo>
                    <a:cubicBezTo>
                      <a:pt x="23415" y="17987"/>
                      <a:pt x="23494" y="17446"/>
                      <a:pt x="23429" y="16833"/>
                    </a:cubicBezTo>
                    <a:cubicBezTo>
                      <a:pt x="20430" y="16084"/>
                      <a:pt x="15608" y="14426"/>
                      <a:pt x="10814" y="10576"/>
                    </a:cubicBezTo>
                    <a:cubicBezTo>
                      <a:pt x="6186" y="6856"/>
                      <a:pt x="3554" y="2689"/>
                      <a:pt x="216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8"/>
            <p:cNvGrpSpPr/>
            <p:nvPr/>
          </p:nvGrpSpPr>
          <p:grpSpPr>
            <a:xfrm rot="3626901">
              <a:off x="7668433" y="1048558"/>
              <a:ext cx="670823" cy="1064441"/>
              <a:chOff x="4491600" y="1128725"/>
              <a:chExt cx="911950" cy="1447225"/>
            </a:xfrm>
          </p:grpSpPr>
          <p:sp>
            <p:nvSpPr>
              <p:cNvPr id="2112" name="Google Shape;2112;p38"/>
              <p:cNvSpPr/>
              <p:nvPr/>
            </p:nvSpPr>
            <p:spPr>
              <a:xfrm>
                <a:off x="4568550" y="1144125"/>
                <a:ext cx="835000" cy="1431825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3" extrusionOk="0">
                    <a:moveTo>
                      <a:pt x="12217" y="20788"/>
                    </a:moveTo>
                    <a:cubicBezTo>
                      <a:pt x="12235" y="20788"/>
                      <a:pt x="12294" y="20824"/>
                      <a:pt x="12353" y="20863"/>
                    </a:cubicBezTo>
                    <a:lnTo>
                      <a:pt x="12353" y="20863"/>
                    </a:lnTo>
                    <a:cubicBezTo>
                      <a:pt x="12335" y="20860"/>
                      <a:pt x="12317" y="20857"/>
                      <a:pt x="12299" y="20854"/>
                    </a:cubicBezTo>
                    <a:lnTo>
                      <a:pt x="12299" y="20854"/>
                    </a:lnTo>
                    <a:cubicBezTo>
                      <a:pt x="12320" y="20858"/>
                      <a:pt x="12338" y="20861"/>
                      <a:pt x="12355" y="20864"/>
                    </a:cubicBezTo>
                    <a:lnTo>
                      <a:pt x="12355" y="20864"/>
                    </a:lnTo>
                    <a:cubicBezTo>
                      <a:pt x="12360" y="20867"/>
                      <a:pt x="12365" y="20871"/>
                      <a:pt x="12370" y="20874"/>
                    </a:cubicBezTo>
                    <a:lnTo>
                      <a:pt x="12370" y="20874"/>
                    </a:lnTo>
                    <a:cubicBezTo>
                      <a:pt x="12290" y="20858"/>
                      <a:pt x="12186" y="20826"/>
                      <a:pt x="12213" y="20789"/>
                    </a:cubicBezTo>
                    <a:cubicBezTo>
                      <a:pt x="12213" y="20788"/>
                      <a:pt x="12215" y="20788"/>
                      <a:pt x="12217" y="20788"/>
                    </a:cubicBezTo>
                    <a:close/>
                    <a:moveTo>
                      <a:pt x="26553" y="54174"/>
                    </a:moveTo>
                    <a:cubicBezTo>
                      <a:pt x="26552" y="54174"/>
                      <a:pt x="26577" y="54179"/>
                      <a:pt x="26613" y="54185"/>
                    </a:cubicBezTo>
                    <a:lnTo>
                      <a:pt x="26613" y="54185"/>
                    </a:lnTo>
                    <a:cubicBezTo>
                      <a:pt x="26571" y="54177"/>
                      <a:pt x="26554" y="54174"/>
                      <a:pt x="26553" y="54174"/>
                    </a:cubicBezTo>
                    <a:close/>
                    <a:moveTo>
                      <a:pt x="8560" y="0"/>
                    </a:moveTo>
                    <a:cubicBezTo>
                      <a:pt x="6903" y="0"/>
                      <a:pt x="5288" y="615"/>
                      <a:pt x="3987" y="2024"/>
                    </a:cubicBezTo>
                    <a:cubicBezTo>
                      <a:pt x="722" y="5571"/>
                      <a:pt x="239" y="11230"/>
                      <a:pt x="159" y="15801"/>
                    </a:cubicBezTo>
                    <a:cubicBezTo>
                      <a:pt x="1" y="24279"/>
                      <a:pt x="1702" y="32821"/>
                      <a:pt x="3886" y="40975"/>
                    </a:cubicBezTo>
                    <a:cubicBezTo>
                      <a:pt x="4586" y="43599"/>
                      <a:pt x="5364" y="46201"/>
                      <a:pt x="6193" y="48789"/>
                    </a:cubicBezTo>
                    <a:cubicBezTo>
                      <a:pt x="6434" y="49536"/>
                      <a:pt x="7047" y="49859"/>
                      <a:pt x="7661" y="49859"/>
                    </a:cubicBezTo>
                    <a:cubicBezTo>
                      <a:pt x="8593" y="49859"/>
                      <a:pt x="9528" y="49113"/>
                      <a:pt x="9163" y="47974"/>
                    </a:cubicBezTo>
                    <a:cubicBezTo>
                      <a:pt x="6431" y="39446"/>
                      <a:pt x="4160" y="30608"/>
                      <a:pt x="3439" y="21705"/>
                    </a:cubicBezTo>
                    <a:cubicBezTo>
                      <a:pt x="3187" y="18627"/>
                      <a:pt x="3122" y="15505"/>
                      <a:pt x="3425" y="12427"/>
                    </a:cubicBezTo>
                    <a:cubicBezTo>
                      <a:pt x="3461" y="12095"/>
                      <a:pt x="3497" y="11771"/>
                      <a:pt x="3540" y="11439"/>
                    </a:cubicBezTo>
                    <a:cubicBezTo>
                      <a:pt x="3546" y="11393"/>
                      <a:pt x="3548" y="11376"/>
                      <a:pt x="3547" y="11376"/>
                    </a:cubicBezTo>
                    <a:lnTo>
                      <a:pt x="3547" y="11376"/>
                    </a:lnTo>
                    <a:cubicBezTo>
                      <a:pt x="3546" y="11376"/>
                      <a:pt x="3530" y="11489"/>
                      <a:pt x="3527" y="11524"/>
                    </a:cubicBezTo>
                    <a:lnTo>
                      <a:pt x="3527" y="11524"/>
                    </a:lnTo>
                    <a:cubicBezTo>
                      <a:pt x="3534" y="11441"/>
                      <a:pt x="3548" y="11364"/>
                      <a:pt x="3562" y="11281"/>
                    </a:cubicBezTo>
                    <a:cubicBezTo>
                      <a:pt x="3584" y="11115"/>
                      <a:pt x="3612" y="10956"/>
                      <a:pt x="3634" y="10791"/>
                    </a:cubicBezTo>
                    <a:cubicBezTo>
                      <a:pt x="3735" y="10207"/>
                      <a:pt x="3843" y="9630"/>
                      <a:pt x="3980" y="9060"/>
                    </a:cubicBezTo>
                    <a:cubicBezTo>
                      <a:pt x="4103" y="8556"/>
                      <a:pt x="4240" y="8051"/>
                      <a:pt x="4398" y="7561"/>
                    </a:cubicBezTo>
                    <a:cubicBezTo>
                      <a:pt x="4470" y="7337"/>
                      <a:pt x="4542" y="7114"/>
                      <a:pt x="4629" y="6898"/>
                    </a:cubicBezTo>
                    <a:cubicBezTo>
                      <a:pt x="4665" y="6790"/>
                      <a:pt x="4708" y="6689"/>
                      <a:pt x="4744" y="6580"/>
                    </a:cubicBezTo>
                    <a:cubicBezTo>
                      <a:pt x="4756" y="6550"/>
                      <a:pt x="4765" y="6525"/>
                      <a:pt x="4772" y="6505"/>
                    </a:cubicBezTo>
                    <a:lnTo>
                      <a:pt x="4772" y="6505"/>
                    </a:lnTo>
                    <a:cubicBezTo>
                      <a:pt x="4777" y="6496"/>
                      <a:pt x="4782" y="6485"/>
                      <a:pt x="4787" y="6472"/>
                    </a:cubicBezTo>
                    <a:cubicBezTo>
                      <a:pt x="4968" y="6083"/>
                      <a:pt x="5148" y="5701"/>
                      <a:pt x="5364" y="5333"/>
                    </a:cubicBezTo>
                    <a:cubicBezTo>
                      <a:pt x="5458" y="5167"/>
                      <a:pt x="5559" y="5009"/>
                      <a:pt x="5660" y="4850"/>
                    </a:cubicBezTo>
                    <a:cubicBezTo>
                      <a:pt x="5728" y="4745"/>
                      <a:pt x="5976" y="4449"/>
                      <a:pt x="5969" y="4449"/>
                    </a:cubicBezTo>
                    <a:lnTo>
                      <a:pt x="5969" y="4449"/>
                    </a:lnTo>
                    <a:cubicBezTo>
                      <a:pt x="5967" y="4449"/>
                      <a:pt x="5929" y="4490"/>
                      <a:pt x="5833" y="4598"/>
                    </a:cubicBezTo>
                    <a:cubicBezTo>
                      <a:pt x="6063" y="4331"/>
                      <a:pt x="6280" y="4065"/>
                      <a:pt x="6539" y="3827"/>
                    </a:cubicBezTo>
                    <a:cubicBezTo>
                      <a:pt x="6586" y="3786"/>
                      <a:pt x="6637" y="3745"/>
                      <a:pt x="6686" y="3700"/>
                    </a:cubicBezTo>
                    <a:lnTo>
                      <a:pt x="6686" y="3700"/>
                    </a:lnTo>
                    <a:cubicBezTo>
                      <a:pt x="6816" y="3613"/>
                      <a:pt x="6942" y="3516"/>
                      <a:pt x="7080" y="3430"/>
                    </a:cubicBezTo>
                    <a:cubicBezTo>
                      <a:pt x="7191" y="3365"/>
                      <a:pt x="7313" y="3306"/>
                      <a:pt x="7432" y="3242"/>
                    </a:cubicBezTo>
                    <a:lnTo>
                      <a:pt x="7432" y="3242"/>
                    </a:lnTo>
                    <a:cubicBezTo>
                      <a:pt x="7409" y="3250"/>
                      <a:pt x="7385" y="3258"/>
                      <a:pt x="7361" y="3264"/>
                    </a:cubicBezTo>
                    <a:cubicBezTo>
                      <a:pt x="7387" y="3257"/>
                      <a:pt x="7413" y="3248"/>
                      <a:pt x="7439" y="3238"/>
                    </a:cubicBezTo>
                    <a:lnTo>
                      <a:pt x="7439" y="3238"/>
                    </a:lnTo>
                    <a:cubicBezTo>
                      <a:pt x="7437" y="3239"/>
                      <a:pt x="7434" y="3240"/>
                      <a:pt x="7432" y="3242"/>
                    </a:cubicBezTo>
                    <a:lnTo>
                      <a:pt x="7432" y="3242"/>
                    </a:lnTo>
                    <a:cubicBezTo>
                      <a:pt x="7455" y="3233"/>
                      <a:pt x="7476" y="3224"/>
                      <a:pt x="7495" y="3215"/>
                    </a:cubicBezTo>
                    <a:lnTo>
                      <a:pt x="7495" y="3215"/>
                    </a:lnTo>
                    <a:cubicBezTo>
                      <a:pt x="7477" y="3222"/>
                      <a:pt x="7458" y="3230"/>
                      <a:pt x="7439" y="3238"/>
                    </a:cubicBezTo>
                    <a:lnTo>
                      <a:pt x="7439" y="3238"/>
                    </a:lnTo>
                    <a:cubicBezTo>
                      <a:pt x="7449" y="3232"/>
                      <a:pt x="7459" y="3227"/>
                      <a:pt x="7469" y="3221"/>
                    </a:cubicBezTo>
                    <a:cubicBezTo>
                      <a:pt x="7540" y="3182"/>
                      <a:pt x="7572" y="3168"/>
                      <a:pt x="7577" y="3168"/>
                    </a:cubicBezTo>
                    <a:lnTo>
                      <a:pt x="7577" y="3168"/>
                    </a:lnTo>
                    <a:cubicBezTo>
                      <a:pt x="7583" y="3168"/>
                      <a:pt x="7548" y="3190"/>
                      <a:pt x="7495" y="3215"/>
                    </a:cubicBezTo>
                    <a:lnTo>
                      <a:pt x="7495" y="3215"/>
                    </a:lnTo>
                    <a:cubicBezTo>
                      <a:pt x="7530" y="3201"/>
                      <a:pt x="7564" y="3187"/>
                      <a:pt x="7599" y="3178"/>
                    </a:cubicBezTo>
                    <a:cubicBezTo>
                      <a:pt x="7736" y="3135"/>
                      <a:pt x="7873" y="3091"/>
                      <a:pt x="8017" y="3062"/>
                    </a:cubicBezTo>
                    <a:cubicBezTo>
                      <a:pt x="8074" y="3045"/>
                      <a:pt x="8146" y="3042"/>
                      <a:pt x="8209" y="3026"/>
                    </a:cubicBezTo>
                    <a:lnTo>
                      <a:pt x="8209" y="3026"/>
                    </a:lnTo>
                    <a:cubicBezTo>
                      <a:pt x="8486" y="3027"/>
                      <a:pt x="8758" y="3033"/>
                      <a:pt x="9035" y="3040"/>
                    </a:cubicBezTo>
                    <a:lnTo>
                      <a:pt x="9035" y="3040"/>
                    </a:lnTo>
                    <a:cubicBezTo>
                      <a:pt x="9102" y="3052"/>
                      <a:pt x="9176" y="3060"/>
                      <a:pt x="9243" y="3077"/>
                    </a:cubicBezTo>
                    <a:cubicBezTo>
                      <a:pt x="9408" y="3113"/>
                      <a:pt x="9581" y="3156"/>
                      <a:pt x="9747" y="3207"/>
                    </a:cubicBezTo>
                    <a:cubicBezTo>
                      <a:pt x="9896" y="3252"/>
                      <a:pt x="10033" y="3309"/>
                      <a:pt x="10179" y="3362"/>
                    </a:cubicBezTo>
                    <a:lnTo>
                      <a:pt x="10179" y="3362"/>
                    </a:lnTo>
                    <a:cubicBezTo>
                      <a:pt x="10271" y="3410"/>
                      <a:pt x="10369" y="3446"/>
                      <a:pt x="10454" y="3488"/>
                    </a:cubicBezTo>
                    <a:cubicBezTo>
                      <a:pt x="10829" y="3675"/>
                      <a:pt x="11189" y="3884"/>
                      <a:pt x="11535" y="4115"/>
                    </a:cubicBezTo>
                    <a:cubicBezTo>
                      <a:pt x="11702" y="4233"/>
                      <a:pt x="11862" y="4352"/>
                      <a:pt x="12029" y="4470"/>
                    </a:cubicBezTo>
                    <a:lnTo>
                      <a:pt x="12029" y="4470"/>
                    </a:lnTo>
                    <a:cubicBezTo>
                      <a:pt x="12038" y="4478"/>
                      <a:pt x="12049" y="4487"/>
                      <a:pt x="12061" y="4497"/>
                    </a:cubicBezTo>
                    <a:cubicBezTo>
                      <a:pt x="12162" y="4576"/>
                      <a:pt x="12263" y="4656"/>
                      <a:pt x="12357" y="4742"/>
                    </a:cubicBezTo>
                    <a:cubicBezTo>
                      <a:pt x="12753" y="5074"/>
                      <a:pt x="13128" y="5420"/>
                      <a:pt x="13489" y="5787"/>
                    </a:cubicBezTo>
                    <a:cubicBezTo>
                      <a:pt x="13871" y="6177"/>
                      <a:pt x="14238" y="6580"/>
                      <a:pt x="14592" y="6991"/>
                    </a:cubicBezTo>
                    <a:cubicBezTo>
                      <a:pt x="14786" y="7222"/>
                      <a:pt x="14981" y="7460"/>
                      <a:pt x="15168" y="7698"/>
                    </a:cubicBezTo>
                    <a:cubicBezTo>
                      <a:pt x="15203" y="7737"/>
                      <a:pt x="15333" y="7905"/>
                      <a:pt x="15350" y="7926"/>
                    </a:cubicBezTo>
                    <a:lnTo>
                      <a:pt x="15350" y="7926"/>
                    </a:lnTo>
                    <a:cubicBezTo>
                      <a:pt x="15429" y="8031"/>
                      <a:pt x="15510" y="8136"/>
                      <a:pt x="15586" y="8246"/>
                    </a:cubicBezTo>
                    <a:cubicBezTo>
                      <a:pt x="16416" y="9370"/>
                      <a:pt x="17172" y="10545"/>
                      <a:pt x="17879" y="11749"/>
                    </a:cubicBezTo>
                    <a:cubicBezTo>
                      <a:pt x="21930" y="18663"/>
                      <a:pt x="24482" y="26405"/>
                      <a:pt x="26544" y="34126"/>
                    </a:cubicBezTo>
                    <a:cubicBezTo>
                      <a:pt x="27229" y="36692"/>
                      <a:pt x="27698" y="39345"/>
                      <a:pt x="28455" y="41890"/>
                    </a:cubicBezTo>
                    <a:cubicBezTo>
                      <a:pt x="29046" y="43844"/>
                      <a:pt x="29536" y="45891"/>
                      <a:pt x="29702" y="47845"/>
                    </a:cubicBezTo>
                    <a:cubicBezTo>
                      <a:pt x="29767" y="48652"/>
                      <a:pt x="29788" y="49460"/>
                      <a:pt x="29738" y="50267"/>
                    </a:cubicBezTo>
                    <a:cubicBezTo>
                      <a:pt x="29723" y="50433"/>
                      <a:pt x="29709" y="50599"/>
                      <a:pt x="29694" y="50764"/>
                    </a:cubicBezTo>
                    <a:cubicBezTo>
                      <a:pt x="29692" y="50800"/>
                      <a:pt x="29690" y="50825"/>
                      <a:pt x="29690" y="50840"/>
                    </a:cubicBezTo>
                    <a:lnTo>
                      <a:pt x="29690" y="50840"/>
                    </a:lnTo>
                    <a:cubicBezTo>
                      <a:pt x="29685" y="50861"/>
                      <a:pt x="29677" y="50898"/>
                      <a:pt x="29666" y="50959"/>
                    </a:cubicBezTo>
                    <a:cubicBezTo>
                      <a:pt x="29615" y="51269"/>
                      <a:pt x="29558" y="51579"/>
                      <a:pt x="29471" y="51882"/>
                    </a:cubicBezTo>
                    <a:cubicBezTo>
                      <a:pt x="29420" y="52085"/>
                      <a:pt x="29352" y="52283"/>
                      <a:pt x="29283" y="52477"/>
                    </a:cubicBezTo>
                    <a:lnTo>
                      <a:pt x="29283" y="52477"/>
                    </a:lnTo>
                    <a:cubicBezTo>
                      <a:pt x="29275" y="52489"/>
                      <a:pt x="29190" y="52700"/>
                      <a:pt x="29161" y="52754"/>
                    </a:cubicBezTo>
                    <a:cubicBezTo>
                      <a:pt x="29103" y="52877"/>
                      <a:pt x="29038" y="52992"/>
                      <a:pt x="28966" y="53107"/>
                    </a:cubicBezTo>
                    <a:cubicBezTo>
                      <a:pt x="28909" y="53208"/>
                      <a:pt x="28844" y="53295"/>
                      <a:pt x="28786" y="53388"/>
                    </a:cubicBezTo>
                    <a:cubicBezTo>
                      <a:pt x="28782" y="53395"/>
                      <a:pt x="28778" y="53401"/>
                      <a:pt x="28774" y="53407"/>
                    </a:cubicBezTo>
                    <a:lnTo>
                      <a:pt x="28774" y="53407"/>
                    </a:lnTo>
                    <a:cubicBezTo>
                      <a:pt x="28774" y="53408"/>
                      <a:pt x="28773" y="53409"/>
                      <a:pt x="28772" y="53410"/>
                    </a:cubicBezTo>
                    <a:cubicBezTo>
                      <a:pt x="28630" y="53551"/>
                      <a:pt x="28489" y="53687"/>
                      <a:pt x="28343" y="53827"/>
                    </a:cubicBezTo>
                    <a:lnTo>
                      <a:pt x="28343" y="53827"/>
                    </a:lnTo>
                    <a:cubicBezTo>
                      <a:pt x="28384" y="53787"/>
                      <a:pt x="28396" y="53771"/>
                      <a:pt x="28388" y="53771"/>
                    </a:cubicBezTo>
                    <a:cubicBezTo>
                      <a:pt x="28364" y="53771"/>
                      <a:pt x="28125" y="53953"/>
                      <a:pt x="28015" y="54023"/>
                    </a:cubicBezTo>
                    <a:cubicBezTo>
                      <a:pt x="28006" y="54028"/>
                      <a:pt x="27998" y="54034"/>
                      <a:pt x="27991" y="54039"/>
                    </a:cubicBezTo>
                    <a:lnTo>
                      <a:pt x="27991" y="54039"/>
                    </a:lnTo>
                    <a:cubicBezTo>
                      <a:pt x="27902" y="54068"/>
                      <a:pt x="27817" y="54107"/>
                      <a:pt x="27726" y="54131"/>
                    </a:cubicBezTo>
                    <a:cubicBezTo>
                      <a:pt x="27633" y="54160"/>
                      <a:pt x="27539" y="54174"/>
                      <a:pt x="27445" y="54203"/>
                    </a:cubicBezTo>
                    <a:cubicBezTo>
                      <a:pt x="27445" y="54203"/>
                      <a:pt x="27445" y="54203"/>
                      <a:pt x="27445" y="54203"/>
                    </a:cubicBezTo>
                    <a:lnTo>
                      <a:pt x="27445" y="54203"/>
                    </a:lnTo>
                    <a:cubicBezTo>
                      <a:pt x="27282" y="54204"/>
                      <a:pt x="27118" y="54212"/>
                      <a:pt x="26951" y="54212"/>
                    </a:cubicBezTo>
                    <a:cubicBezTo>
                      <a:pt x="26907" y="54212"/>
                      <a:pt x="26863" y="54212"/>
                      <a:pt x="26818" y="54210"/>
                    </a:cubicBezTo>
                    <a:cubicBezTo>
                      <a:pt x="26768" y="54210"/>
                      <a:pt x="26674" y="54196"/>
                      <a:pt x="26613" y="54185"/>
                    </a:cubicBezTo>
                    <a:lnTo>
                      <a:pt x="26613" y="54185"/>
                    </a:lnTo>
                    <a:cubicBezTo>
                      <a:pt x="26648" y="54192"/>
                      <a:pt x="26700" y="54202"/>
                      <a:pt x="26775" y="54217"/>
                    </a:cubicBezTo>
                    <a:cubicBezTo>
                      <a:pt x="26667" y="54196"/>
                      <a:pt x="26559" y="54181"/>
                      <a:pt x="26450" y="54160"/>
                    </a:cubicBezTo>
                    <a:cubicBezTo>
                      <a:pt x="26213" y="54109"/>
                      <a:pt x="25975" y="54037"/>
                      <a:pt x="25744" y="53958"/>
                    </a:cubicBezTo>
                    <a:cubicBezTo>
                      <a:pt x="25712" y="53947"/>
                      <a:pt x="25613" y="53909"/>
                      <a:pt x="25545" y="53883"/>
                    </a:cubicBezTo>
                    <a:lnTo>
                      <a:pt x="25545" y="53883"/>
                    </a:lnTo>
                    <a:cubicBezTo>
                      <a:pt x="25472" y="53851"/>
                      <a:pt x="25362" y="53803"/>
                      <a:pt x="25333" y="53792"/>
                    </a:cubicBezTo>
                    <a:cubicBezTo>
                      <a:pt x="25066" y="53662"/>
                      <a:pt x="24800" y="53511"/>
                      <a:pt x="24547" y="53360"/>
                    </a:cubicBezTo>
                    <a:cubicBezTo>
                      <a:pt x="24309" y="53208"/>
                      <a:pt x="24079" y="53050"/>
                      <a:pt x="23848" y="52891"/>
                    </a:cubicBezTo>
                    <a:cubicBezTo>
                      <a:pt x="23811" y="52863"/>
                      <a:pt x="23792" y="52849"/>
                      <a:pt x="23785" y="52844"/>
                    </a:cubicBezTo>
                    <a:lnTo>
                      <a:pt x="23785" y="52844"/>
                    </a:lnTo>
                    <a:cubicBezTo>
                      <a:pt x="23767" y="52829"/>
                      <a:pt x="23743" y="52809"/>
                      <a:pt x="23711" y="52783"/>
                    </a:cubicBezTo>
                    <a:cubicBezTo>
                      <a:pt x="23581" y="52675"/>
                      <a:pt x="23452" y="52567"/>
                      <a:pt x="23315" y="52451"/>
                    </a:cubicBezTo>
                    <a:cubicBezTo>
                      <a:pt x="22795" y="51990"/>
                      <a:pt x="22305" y="51492"/>
                      <a:pt x="21851" y="50959"/>
                    </a:cubicBezTo>
                    <a:cubicBezTo>
                      <a:pt x="21339" y="50375"/>
                      <a:pt x="21116" y="50072"/>
                      <a:pt x="20640" y="49359"/>
                    </a:cubicBezTo>
                    <a:cubicBezTo>
                      <a:pt x="20164" y="48645"/>
                      <a:pt x="19732" y="47902"/>
                      <a:pt x="19342" y="47145"/>
                    </a:cubicBezTo>
                    <a:cubicBezTo>
                      <a:pt x="18456" y="45415"/>
                      <a:pt x="17850" y="43635"/>
                      <a:pt x="17302" y="41739"/>
                    </a:cubicBezTo>
                    <a:cubicBezTo>
                      <a:pt x="16560" y="39194"/>
                      <a:pt x="15860" y="36642"/>
                      <a:pt x="15219" y="34076"/>
                    </a:cubicBezTo>
                    <a:cubicBezTo>
                      <a:pt x="14721" y="32086"/>
                      <a:pt x="14260" y="30089"/>
                      <a:pt x="13878" y="28070"/>
                    </a:cubicBezTo>
                    <a:cubicBezTo>
                      <a:pt x="13727" y="27285"/>
                      <a:pt x="13590" y="26499"/>
                      <a:pt x="13467" y="25706"/>
                    </a:cubicBezTo>
                    <a:cubicBezTo>
                      <a:pt x="13438" y="25511"/>
                      <a:pt x="13409" y="25317"/>
                      <a:pt x="13381" y="25122"/>
                    </a:cubicBezTo>
                    <a:cubicBezTo>
                      <a:pt x="13369" y="25036"/>
                      <a:pt x="13364" y="25009"/>
                      <a:pt x="13364" y="25009"/>
                    </a:cubicBezTo>
                    <a:lnTo>
                      <a:pt x="13364" y="25009"/>
                    </a:lnTo>
                    <a:cubicBezTo>
                      <a:pt x="13364" y="25009"/>
                      <a:pt x="13364" y="25010"/>
                      <a:pt x="13364" y="25010"/>
                    </a:cubicBezTo>
                    <a:lnTo>
                      <a:pt x="13364" y="25010"/>
                    </a:lnTo>
                    <a:cubicBezTo>
                      <a:pt x="13362" y="24999"/>
                      <a:pt x="13361" y="24986"/>
                      <a:pt x="13359" y="24971"/>
                    </a:cubicBezTo>
                    <a:cubicBezTo>
                      <a:pt x="13323" y="24632"/>
                      <a:pt x="13280" y="24286"/>
                      <a:pt x="13244" y="23940"/>
                    </a:cubicBezTo>
                    <a:cubicBezTo>
                      <a:pt x="13176" y="23187"/>
                      <a:pt x="13139" y="22439"/>
                      <a:pt x="13158" y="21685"/>
                    </a:cubicBezTo>
                    <a:lnTo>
                      <a:pt x="13158" y="21685"/>
                    </a:lnTo>
                    <a:cubicBezTo>
                      <a:pt x="13167" y="21697"/>
                      <a:pt x="13176" y="21708"/>
                      <a:pt x="13186" y="21719"/>
                    </a:cubicBezTo>
                    <a:cubicBezTo>
                      <a:pt x="13192" y="21727"/>
                      <a:pt x="13198" y="21733"/>
                      <a:pt x="13204" y="21739"/>
                    </a:cubicBezTo>
                    <a:lnTo>
                      <a:pt x="13204" y="21739"/>
                    </a:lnTo>
                    <a:cubicBezTo>
                      <a:pt x="13255" y="21812"/>
                      <a:pt x="13307" y="21882"/>
                      <a:pt x="13359" y="21957"/>
                    </a:cubicBezTo>
                    <a:cubicBezTo>
                      <a:pt x="14743" y="23882"/>
                      <a:pt x="15774" y="26066"/>
                      <a:pt x="16726" y="28222"/>
                    </a:cubicBezTo>
                    <a:cubicBezTo>
                      <a:pt x="17324" y="29584"/>
                      <a:pt x="17922" y="31062"/>
                      <a:pt x="18499" y="32627"/>
                    </a:cubicBezTo>
                    <a:cubicBezTo>
                      <a:pt x="19177" y="34443"/>
                      <a:pt x="19804" y="36281"/>
                      <a:pt x="20395" y="38127"/>
                    </a:cubicBezTo>
                    <a:cubicBezTo>
                      <a:pt x="21044" y="40167"/>
                      <a:pt x="21635" y="42222"/>
                      <a:pt x="22197" y="44291"/>
                    </a:cubicBezTo>
                    <a:cubicBezTo>
                      <a:pt x="22401" y="45050"/>
                      <a:pt x="22993" y="45379"/>
                      <a:pt x="23600" y="45379"/>
                    </a:cubicBezTo>
                    <a:cubicBezTo>
                      <a:pt x="24520" y="45379"/>
                      <a:pt x="25476" y="44624"/>
                      <a:pt x="25167" y="43469"/>
                    </a:cubicBezTo>
                    <a:cubicBezTo>
                      <a:pt x="24028" y="39273"/>
                      <a:pt x="22738" y="35106"/>
                      <a:pt x="21181" y="31048"/>
                    </a:cubicBezTo>
                    <a:cubicBezTo>
                      <a:pt x="20063" y="28114"/>
                      <a:pt x="18845" y="25187"/>
                      <a:pt x="17302" y="22447"/>
                    </a:cubicBezTo>
                    <a:cubicBezTo>
                      <a:pt x="16459" y="20948"/>
                      <a:pt x="15413" y="19023"/>
                      <a:pt x="13835" y="18165"/>
                    </a:cubicBezTo>
                    <a:cubicBezTo>
                      <a:pt x="13419" y="17941"/>
                      <a:pt x="13014" y="17840"/>
                      <a:pt x="12634" y="17840"/>
                    </a:cubicBezTo>
                    <a:cubicBezTo>
                      <a:pt x="11411" y="17840"/>
                      <a:pt x="10445" y="18885"/>
                      <a:pt x="10209" y="20249"/>
                    </a:cubicBezTo>
                    <a:cubicBezTo>
                      <a:pt x="9776" y="22772"/>
                      <a:pt x="10295" y="25468"/>
                      <a:pt x="10735" y="27948"/>
                    </a:cubicBezTo>
                    <a:cubicBezTo>
                      <a:pt x="11578" y="32691"/>
                      <a:pt x="12833" y="37363"/>
                      <a:pt x="14166" y="41984"/>
                    </a:cubicBezTo>
                    <a:cubicBezTo>
                      <a:pt x="15298" y="45920"/>
                      <a:pt x="16790" y="49676"/>
                      <a:pt x="19429" y="52855"/>
                    </a:cubicBezTo>
                    <a:cubicBezTo>
                      <a:pt x="21080" y="54845"/>
                      <a:pt x="23372" y="56777"/>
                      <a:pt x="26003" y="57195"/>
                    </a:cubicBezTo>
                    <a:cubicBezTo>
                      <a:pt x="26331" y="57247"/>
                      <a:pt x="26655" y="57272"/>
                      <a:pt x="26975" y="57272"/>
                    </a:cubicBezTo>
                    <a:cubicBezTo>
                      <a:pt x="29050" y="57272"/>
                      <a:pt x="30915" y="56192"/>
                      <a:pt x="31864" y="54217"/>
                    </a:cubicBezTo>
                    <a:cubicBezTo>
                      <a:pt x="33400" y="51024"/>
                      <a:pt x="32895" y="47138"/>
                      <a:pt x="32146" y="43808"/>
                    </a:cubicBezTo>
                    <a:cubicBezTo>
                      <a:pt x="31872" y="42582"/>
                      <a:pt x="31461" y="41393"/>
                      <a:pt x="31187" y="40167"/>
                    </a:cubicBezTo>
                    <a:cubicBezTo>
                      <a:pt x="30877" y="38769"/>
                      <a:pt x="30545" y="37377"/>
                      <a:pt x="30199" y="35993"/>
                    </a:cubicBezTo>
                    <a:cubicBezTo>
                      <a:pt x="29558" y="33405"/>
                      <a:pt x="28851" y="30824"/>
                      <a:pt x="28065" y="28272"/>
                    </a:cubicBezTo>
                    <a:cubicBezTo>
                      <a:pt x="26753" y="23990"/>
                      <a:pt x="25225" y="19766"/>
                      <a:pt x="23365" y="15693"/>
                    </a:cubicBezTo>
                    <a:cubicBezTo>
                      <a:pt x="21036" y="10581"/>
                      <a:pt x="18059" y="5009"/>
                      <a:pt x="13381" y="1664"/>
                    </a:cubicBezTo>
                    <a:cubicBezTo>
                      <a:pt x="11914" y="615"/>
                      <a:pt x="10216" y="0"/>
                      <a:pt x="856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8"/>
              <p:cNvSpPr/>
              <p:nvPr/>
            </p:nvSpPr>
            <p:spPr>
              <a:xfrm>
                <a:off x="4491600" y="1128725"/>
                <a:ext cx="835000" cy="1431900"/>
              </a:xfrm>
              <a:custGeom>
                <a:avLst/>
                <a:gdLst/>
                <a:ahLst/>
                <a:cxnLst/>
                <a:rect l="l" t="t" r="r" b="b"/>
                <a:pathLst>
                  <a:path w="33400" h="57276" extrusionOk="0">
                    <a:moveTo>
                      <a:pt x="7573" y="3171"/>
                    </a:moveTo>
                    <a:cubicBezTo>
                      <a:pt x="7580" y="3171"/>
                      <a:pt x="7528" y="3203"/>
                      <a:pt x="7458" y="3231"/>
                    </a:cubicBezTo>
                    <a:lnTo>
                      <a:pt x="7458" y="3231"/>
                    </a:lnTo>
                    <a:cubicBezTo>
                      <a:pt x="7461" y="3228"/>
                      <a:pt x="7465" y="3226"/>
                      <a:pt x="7469" y="3224"/>
                    </a:cubicBezTo>
                    <a:cubicBezTo>
                      <a:pt x="7538" y="3185"/>
                      <a:pt x="7569" y="3171"/>
                      <a:pt x="7573" y="3171"/>
                    </a:cubicBezTo>
                    <a:close/>
                    <a:moveTo>
                      <a:pt x="3540" y="11412"/>
                    </a:moveTo>
                    <a:cubicBezTo>
                      <a:pt x="3535" y="11446"/>
                      <a:pt x="3531" y="11480"/>
                      <a:pt x="3528" y="11513"/>
                    </a:cubicBezTo>
                    <a:lnTo>
                      <a:pt x="3528" y="11513"/>
                    </a:lnTo>
                    <a:cubicBezTo>
                      <a:pt x="3531" y="11487"/>
                      <a:pt x="3536" y="11443"/>
                      <a:pt x="3540" y="11412"/>
                    </a:cubicBezTo>
                    <a:close/>
                    <a:moveTo>
                      <a:pt x="3528" y="11513"/>
                    </a:moveTo>
                    <a:lnTo>
                      <a:pt x="3528" y="11513"/>
                    </a:lnTo>
                    <a:cubicBezTo>
                      <a:pt x="3526" y="11525"/>
                      <a:pt x="3526" y="11533"/>
                      <a:pt x="3526" y="11536"/>
                    </a:cubicBezTo>
                    <a:cubicBezTo>
                      <a:pt x="3526" y="11529"/>
                      <a:pt x="3527" y="11521"/>
                      <a:pt x="3528" y="11513"/>
                    </a:cubicBezTo>
                    <a:close/>
                    <a:moveTo>
                      <a:pt x="12217" y="20791"/>
                    </a:moveTo>
                    <a:cubicBezTo>
                      <a:pt x="12233" y="20791"/>
                      <a:pt x="12285" y="20822"/>
                      <a:pt x="12339" y="20858"/>
                    </a:cubicBezTo>
                    <a:lnTo>
                      <a:pt x="12339" y="20858"/>
                    </a:lnTo>
                    <a:cubicBezTo>
                      <a:pt x="12327" y="20855"/>
                      <a:pt x="12314" y="20853"/>
                      <a:pt x="12299" y="20850"/>
                    </a:cubicBezTo>
                    <a:lnTo>
                      <a:pt x="12299" y="20850"/>
                    </a:lnTo>
                    <a:cubicBezTo>
                      <a:pt x="12313" y="20853"/>
                      <a:pt x="12326" y="20855"/>
                      <a:pt x="12340" y="20858"/>
                    </a:cubicBezTo>
                    <a:lnTo>
                      <a:pt x="12340" y="20858"/>
                    </a:lnTo>
                    <a:cubicBezTo>
                      <a:pt x="12339" y="20858"/>
                      <a:pt x="12339" y="20858"/>
                      <a:pt x="12339" y="20858"/>
                    </a:cubicBezTo>
                    <a:lnTo>
                      <a:pt x="12339" y="20858"/>
                    </a:lnTo>
                    <a:cubicBezTo>
                      <a:pt x="12343" y="20858"/>
                      <a:pt x="12346" y="20859"/>
                      <a:pt x="12350" y="20859"/>
                    </a:cubicBezTo>
                    <a:lnTo>
                      <a:pt x="12350" y="20859"/>
                    </a:lnTo>
                    <a:cubicBezTo>
                      <a:pt x="12346" y="20859"/>
                      <a:pt x="12343" y="20858"/>
                      <a:pt x="12340" y="20858"/>
                    </a:cubicBezTo>
                    <a:lnTo>
                      <a:pt x="12340" y="20858"/>
                    </a:lnTo>
                    <a:cubicBezTo>
                      <a:pt x="12346" y="20862"/>
                      <a:pt x="12352" y="20866"/>
                      <a:pt x="12358" y="20870"/>
                    </a:cubicBezTo>
                    <a:lnTo>
                      <a:pt x="12358" y="20870"/>
                    </a:lnTo>
                    <a:cubicBezTo>
                      <a:pt x="12280" y="20853"/>
                      <a:pt x="12187" y="20824"/>
                      <a:pt x="12212" y="20793"/>
                    </a:cubicBezTo>
                    <a:cubicBezTo>
                      <a:pt x="12213" y="20791"/>
                      <a:pt x="12215" y="20791"/>
                      <a:pt x="12217" y="20791"/>
                    </a:cubicBezTo>
                    <a:close/>
                    <a:moveTo>
                      <a:pt x="28043" y="54026"/>
                    </a:moveTo>
                    <a:cubicBezTo>
                      <a:pt x="28044" y="54026"/>
                      <a:pt x="28044" y="54026"/>
                      <a:pt x="28043" y="54026"/>
                    </a:cubicBezTo>
                    <a:cubicBezTo>
                      <a:pt x="28043" y="54026"/>
                      <a:pt x="28042" y="54026"/>
                      <a:pt x="28042" y="54026"/>
                    </a:cubicBezTo>
                    <a:lnTo>
                      <a:pt x="28042" y="54026"/>
                    </a:lnTo>
                    <a:cubicBezTo>
                      <a:pt x="28043" y="54026"/>
                      <a:pt x="28043" y="54026"/>
                      <a:pt x="28043" y="54026"/>
                    </a:cubicBezTo>
                    <a:close/>
                    <a:moveTo>
                      <a:pt x="26551" y="54174"/>
                    </a:moveTo>
                    <a:cubicBezTo>
                      <a:pt x="26548" y="54174"/>
                      <a:pt x="26590" y="54183"/>
                      <a:pt x="26643" y="54192"/>
                    </a:cubicBezTo>
                    <a:lnTo>
                      <a:pt x="26643" y="54192"/>
                    </a:lnTo>
                    <a:cubicBezTo>
                      <a:pt x="26579" y="54179"/>
                      <a:pt x="26553" y="54174"/>
                      <a:pt x="26551" y="54174"/>
                    </a:cubicBezTo>
                    <a:close/>
                    <a:moveTo>
                      <a:pt x="8558" y="0"/>
                    </a:moveTo>
                    <a:cubicBezTo>
                      <a:pt x="6903" y="0"/>
                      <a:pt x="5288" y="615"/>
                      <a:pt x="3987" y="2028"/>
                    </a:cubicBezTo>
                    <a:cubicBezTo>
                      <a:pt x="721" y="5567"/>
                      <a:pt x="238" y="11233"/>
                      <a:pt x="152" y="15797"/>
                    </a:cubicBezTo>
                    <a:cubicBezTo>
                      <a:pt x="0" y="24282"/>
                      <a:pt x="1702" y="32817"/>
                      <a:pt x="3886" y="40978"/>
                    </a:cubicBezTo>
                    <a:cubicBezTo>
                      <a:pt x="4585" y="43602"/>
                      <a:pt x="5364" y="46204"/>
                      <a:pt x="6193" y="48792"/>
                    </a:cubicBezTo>
                    <a:cubicBezTo>
                      <a:pt x="6433" y="49536"/>
                      <a:pt x="7046" y="49859"/>
                      <a:pt x="7660" y="49859"/>
                    </a:cubicBezTo>
                    <a:cubicBezTo>
                      <a:pt x="8593" y="49859"/>
                      <a:pt x="9528" y="49114"/>
                      <a:pt x="9163" y="47970"/>
                    </a:cubicBezTo>
                    <a:cubicBezTo>
                      <a:pt x="6424" y="39449"/>
                      <a:pt x="4160" y="30604"/>
                      <a:pt x="3439" y="21708"/>
                    </a:cubicBezTo>
                    <a:cubicBezTo>
                      <a:pt x="3187" y="18623"/>
                      <a:pt x="3122" y="15508"/>
                      <a:pt x="3425" y="12430"/>
                    </a:cubicBezTo>
                    <a:cubicBezTo>
                      <a:pt x="3461" y="12099"/>
                      <a:pt x="3497" y="11767"/>
                      <a:pt x="3533" y="11443"/>
                    </a:cubicBezTo>
                    <a:cubicBezTo>
                      <a:pt x="3540" y="11396"/>
                      <a:pt x="3543" y="11378"/>
                      <a:pt x="3544" y="11378"/>
                    </a:cubicBezTo>
                    <a:lnTo>
                      <a:pt x="3544" y="11378"/>
                    </a:lnTo>
                    <a:cubicBezTo>
                      <a:pt x="3544" y="11378"/>
                      <a:pt x="3543" y="11392"/>
                      <a:pt x="3540" y="11412"/>
                    </a:cubicBezTo>
                    <a:lnTo>
                      <a:pt x="3540" y="11412"/>
                    </a:lnTo>
                    <a:cubicBezTo>
                      <a:pt x="3547" y="11368"/>
                      <a:pt x="3554" y="11325"/>
                      <a:pt x="3562" y="11284"/>
                    </a:cubicBezTo>
                    <a:cubicBezTo>
                      <a:pt x="3583" y="11118"/>
                      <a:pt x="3612" y="10952"/>
                      <a:pt x="3634" y="10794"/>
                    </a:cubicBezTo>
                    <a:cubicBezTo>
                      <a:pt x="3735" y="10210"/>
                      <a:pt x="3843" y="9633"/>
                      <a:pt x="3980" y="9056"/>
                    </a:cubicBezTo>
                    <a:cubicBezTo>
                      <a:pt x="4102" y="8552"/>
                      <a:pt x="4239" y="8054"/>
                      <a:pt x="4398" y="7557"/>
                    </a:cubicBezTo>
                    <a:cubicBezTo>
                      <a:pt x="4470" y="7341"/>
                      <a:pt x="4542" y="7117"/>
                      <a:pt x="4621" y="6894"/>
                    </a:cubicBezTo>
                    <a:cubicBezTo>
                      <a:pt x="4665" y="6793"/>
                      <a:pt x="4708" y="6685"/>
                      <a:pt x="4744" y="6584"/>
                    </a:cubicBezTo>
                    <a:cubicBezTo>
                      <a:pt x="4762" y="6536"/>
                      <a:pt x="4774" y="6502"/>
                      <a:pt x="4782" y="6480"/>
                    </a:cubicBezTo>
                    <a:lnTo>
                      <a:pt x="4782" y="6480"/>
                    </a:lnTo>
                    <a:cubicBezTo>
                      <a:pt x="4784" y="6476"/>
                      <a:pt x="4785" y="6472"/>
                      <a:pt x="4787" y="6468"/>
                    </a:cubicBezTo>
                    <a:cubicBezTo>
                      <a:pt x="4967" y="6086"/>
                      <a:pt x="5148" y="5704"/>
                      <a:pt x="5364" y="5337"/>
                    </a:cubicBezTo>
                    <a:cubicBezTo>
                      <a:pt x="5458" y="5171"/>
                      <a:pt x="5559" y="5005"/>
                      <a:pt x="5659" y="4846"/>
                    </a:cubicBezTo>
                    <a:cubicBezTo>
                      <a:pt x="5728" y="4746"/>
                      <a:pt x="5977" y="4446"/>
                      <a:pt x="5969" y="4446"/>
                    </a:cubicBezTo>
                    <a:lnTo>
                      <a:pt x="5969" y="4446"/>
                    </a:lnTo>
                    <a:cubicBezTo>
                      <a:pt x="5966" y="4446"/>
                      <a:pt x="5928" y="4487"/>
                      <a:pt x="5832" y="4594"/>
                    </a:cubicBezTo>
                    <a:cubicBezTo>
                      <a:pt x="6063" y="4334"/>
                      <a:pt x="6279" y="4068"/>
                      <a:pt x="6539" y="3830"/>
                    </a:cubicBezTo>
                    <a:cubicBezTo>
                      <a:pt x="6594" y="3775"/>
                      <a:pt x="6655" y="3727"/>
                      <a:pt x="6710" y="3679"/>
                    </a:cubicBezTo>
                    <a:lnTo>
                      <a:pt x="6710" y="3679"/>
                    </a:lnTo>
                    <a:cubicBezTo>
                      <a:pt x="6835" y="3600"/>
                      <a:pt x="6952" y="3506"/>
                      <a:pt x="7080" y="3433"/>
                    </a:cubicBezTo>
                    <a:cubicBezTo>
                      <a:pt x="7198" y="3357"/>
                      <a:pt x="7330" y="3300"/>
                      <a:pt x="7456" y="3231"/>
                    </a:cubicBezTo>
                    <a:lnTo>
                      <a:pt x="7456" y="3231"/>
                    </a:lnTo>
                    <a:cubicBezTo>
                      <a:pt x="7501" y="3214"/>
                      <a:pt x="7545" y="3194"/>
                      <a:pt x="7591" y="3181"/>
                    </a:cubicBezTo>
                    <a:cubicBezTo>
                      <a:pt x="7736" y="3138"/>
                      <a:pt x="7873" y="3095"/>
                      <a:pt x="8010" y="3059"/>
                    </a:cubicBezTo>
                    <a:cubicBezTo>
                      <a:pt x="8069" y="3048"/>
                      <a:pt x="8138" y="3041"/>
                      <a:pt x="8198" y="3029"/>
                    </a:cubicBezTo>
                    <a:lnTo>
                      <a:pt x="8198" y="3029"/>
                    </a:lnTo>
                    <a:cubicBezTo>
                      <a:pt x="8277" y="3027"/>
                      <a:pt x="8354" y="3027"/>
                      <a:pt x="8432" y="3027"/>
                    </a:cubicBezTo>
                    <a:cubicBezTo>
                      <a:pt x="8627" y="3027"/>
                      <a:pt x="8821" y="3031"/>
                      <a:pt x="9017" y="3035"/>
                    </a:cubicBezTo>
                    <a:lnTo>
                      <a:pt x="9017" y="3035"/>
                    </a:lnTo>
                    <a:cubicBezTo>
                      <a:pt x="9089" y="3054"/>
                      <a:pt x="9170" y="3061"/>
                      <a:pt x="9242" y="3073"/>
                    </a:cubicBezTo>
                    <a:cubicBezTo>
                      <a:pt x="9408" y="3109"/>
                      <a:pt x="9581" y="3159"/>
                      <a:pt x="9747" y="3210"/>
                    </a:cubicBezTo>
                    <a:cubicBezTo>
                      <a:pt x="9910" y="3259"/>
                      <a:pt x="10059" y="3323"/>
                      <a:pt x="10222" y="3380"/>
                    </a:cubicBezTo>
                    <a:lnTo>
                      <a:pt x="10222" y="3380"/>
                    </a:lnTo>
                    <a:cubicBezTo>
                      <a:pt x="10299" y="3420"/>
                      <a:pt x="10376" y="3455"/>
                      <a:pt x="10453" y="3491"/>
                    </a:cubicBezTo>
                    <a:cubicBezTo>
                      <a:pt x="10828" y="3678"/>
                      <a:pt x="11189" y="3888"/>
                      <a:pt x="11528" y="4118"/>
                    </a:cubicBezTo>
                    <a:cubicBezTo>
                      <a:pt x="11700" y="4229"/>
                      <a:pt x="11859" y="4346"/>
                      <a:pt x="12018" y="4463"/>
                    </a:cubicBezTo>
                    <a:lnTo>
                      <a:pt x="12018" y="4463"/>
                    </a:lnTo>
                    <a:cubicBezTo>
                      <a:pt x="12029" y="4473"/>
                      <a:pt x="12044" y="4485"/>
                      <a:pt x="12061" y="4500"/>
                    </a:cubicBezTo>
                    <a:cubicBezTo>
                      <a:pt x="12162" y="4580"/>
                      <a:pt x="12263" y="4659"/>
                      <a:pt x="12357" y="4738"/>
                    </a:cubicBezTo>
                    <a:cubicBezTo>
                      <a:pt x="12753" y="5070"/>
                      <a:pt x="13128" y="5423"/>
                      <a:pt x="13488" y="5783"/>
                    </a:cubicBezTo>
                    <a:cubicBezTo>
                      <a:pt x="13871" y="6173"/>
                      <a:pt x="14238" y="6576"/>
                      <a:pt x="14591" y="6995"/>
                    </a:cubicBezTo>
                    <a:cubicBezTo>
                      <a:pt x="14786" y="7225"/>
                      <a:pt x="14981" y="7456"/>
                      <a:pt x="15168" y="7694"/>
                    </a:cubicBezTo>
                    <a:cubicBezTo>
                      <a:pt x="15201" y="7736"/>
                      <a:pt x="15324" y="7896"/>
                      <a:pt x="15348" y="7927"/>
                    </a:cubicBezTo>
                    <a:lnTo>
                      <a:pt x="15348" y="7927"/>
                    </a:lnTo>
                    <a:cubicBezTo>
                      <a:pt x="15427" y="8032"/>
                      <a:pt x="15509" y="8137"/>
                      <a:pt x="15586" y="8242"/>
                    </a:cubicBezTo>
                    <a:cubicBezTo>
                      <a:pt x="16415" y="9366"/>
                      <a:pt x="17172" y="10549"/>
                      <a:pt x="17879" y="11753"/>
                    </a:cubicBezTo>
                    <a:cubicBezTo>
                      <a:pt x="21930" y="18666"/>
                      <a:pt x="24475" y="26408"/>
                      <a:pt x="26537" y="34129"/>
                    </a:cubicBezTo>
                    <a:cubicBezTo>
                      <a:pt x="27229" y="36696"/>
                      <a:pt x="27697" y="39341"/>
                      <a:pt x="28454" y="41886"/>
                    </a:cubicBezTo>
                    <a:cubicBezTo>
                      <a:pt x="29045" y="43840"/>
                      <a:pt x="29536" y="45887"/>
                      <a:pt x="29701" y="47841"/>
                    </a:cubicBezTo>
                    <a:cubicBezTo>
                      <a:pt x="29766" y="48648"/>
                      <a:pt x="29788" y="49463"/>
                      <a:pt x="29738" y="50270"/>
                    </a:cubicBezTo>
                    <a:cubicBezTo>
                      <a:pt x="29723" y="50436"/>
                      <a:pt x="29709" y="50602"/>
                      <a:pt x="29694" y="50768"/>
                    </a:cubicBezTo>
                    <a:cubicBezTo>
                      <a:pt x="29692" y="50802"/>
                      <a:pt x="29690" y="50825"/>
                      <a:pt x="29689" y="50840"/>
                    </a:cubicBezTo>
                    <a:lnTo>
                      <a:pt x="29689" y="50840"/>
                    </a:lnTo>
                    <a:cubicBezTo>
                      <a:pt x="29685" y="50862"/>
                      <a:pt x="29677" y="50900"/>
                      <a:pt x="29665" y="50962"/>
                    </a:cubicBezTo>
                    <a:cubicBezTo>
                      <a:pt x="29615" y="51272"/>
                      <a:pt x="29557" y="51582"/>
                      <a:pt x="29471" y="51885"/>
                    </a:cubicBezTo>
                    <a:cubicBezTo>
                      <a:pt x="29413" y="52094"/>
                      <a:pt x="29346" y="52293"/>
                      <a:pt x="29273" y="52494"/>
                    </a:cubicBezTo>
                    <a:lnTo>
                      <a:pt x="29273" y="52494"/>
                    </a:lnTo>
                    <a:cubicBezTo>
                      <a:pt x="29250" y="52549"/>
                      <a:pt x="29185" y="52708"/>
                      <a:pt x="29161" y="52757"/>
                    </a:cubicBezTo>
                    <a:cubicBezTo>
                      <a:pt x="29103" y="52880"/>
                      <a:pt x="29038" y="52995"/>
                      <a:pt x="28966" y="53111"/>
                    </a:cubicBezTo>
                    <a:cubicBezTo>
                      <a:pt x="28908" y="53204"/>
                      <a:pt x="28844" y="53298"/>
                      <a:pt x="28786" y="53392"/>
                    </a:cubicBezTo>
                    <a:cubicBezTo>
                      <a:pt x="28786" y="53392"/>
                      <a:pt x="28786" y="53392"/>
                      <a:pt x="28785" y="53392"/>
                    </a:cubicBezTo>
                    <a:lnTo>
                      <a:pt x="28785" y="53392"/>
                    </a:lnTo>
                    <a:cubicBezTo>
                      <a:pt x="28781" y="53396"/>
                      <a:pt x="28777" y="53401"/>
                      <a:pt x="28771" y="53406"/>
                    </a:cubicBezTo>
                    <a:cubicBezTo>
                      <a:pt x="28619" y="53558"/>
                      <a:pt x="28467" y="53710"/>
                      <a:pt x="28309" y="53857"/>
                    </a:cubicBezTo>
                    <a:lnTo>
                      <a:pt x="28309" y="53857"/>
                    </a:lnTo>
                    <a:cubicBezTo>
                      <a:pt x="28375" y="53796"/>
                      <a:pt x="28395" y="53772"/>
                      <a:pt x="28387" y="53772"/>
                    </a:cubicBezTo>
                    <a:cubicBezTo>
                      <a:pt x="28364" y="53772"/>
                      <a:pt x="28121" y="53955"/>
                      <a:pt x="28015" y="54026"/>
                    </a:cubicBezTo>
                    <a:cubicBezTo>
                      <a:pt x="28007" y="54031"/>
                      <a:pt x="27999" y="54036"/>
                      <a:pt x="27992" y="54041"/>
                    </a:cubicBezTo>
                    <a:lnTo>
                      <a:pt x="27992" y="54041"/>
                    </a:lnTo>
                    <a:cubicBezTo>
                      <a:pt x="27903" y="54069"/>
                      <a:pt x="27817" y="54104"/>
                      <a:pt x="27726" y="54134"/>
                    </a:cubicBezTo>
                    <a:cubicBezTo>
                      <a:pt x="27632" y="54156"/>
                      <a:pt x="27539" y="54170"/>
                      <a:pt x="27445" y="54199"/>
                    </a:cubicBezTo>
                    <a:cubicBezTo>
                      <a:pt x="27444" y="54199"/>
                      <a:pt x="27442" y="54200"/>
                      <a:pt x="27441" y="54200"/>
                    </a:cubicBezTo>
                    <a:lnTo>
                      <a:pt x="27441" y="54200"/>
                    </a:lnTo>
                    <a:cubicBezTo>
                      <a:pt x="27236" y="54207"/>
                      <a:pt x="27030" y="54213"/>
                      <a:pt x="26818" y="54213"/>
                    </a:cubicBezTo>
                    <a:cubicBezTo>
                      <a:pt x="26774" y="54213"/>
                      <a:pt x="26701" y="54203"/>
                      <a:pt x="26643" y="54192"/>
                    </a:cubicBezTo>
                    <a:lnTo>
                      <a:pt x="26643" y="54192"/>
                    </a:lnTo>
                    <a:cubicBezTo>
                      <a:pt x="26676" y="54199"/>
                      <a:pt x="26719" y="54209"/>
                      <a:pt x="26775" y="54221"/>
                    </a:cubicBezTo>
                    <a:cubicBezTo>
                      <a:pt x="26666" y="54199"/>
                      <a:pt x="26558" y="54185"/>
                      <a:pt x="26450" y="54156"/>
                    </a:cubicBezTo>
                    <a:cubicBezTo>
                      <a:pt x="26212" y="54105"/>
                      <a:pt x="25974" y="54040"/>
                      <a:pt x="25744" y="53961"/>
                    </a:cubicBezTo>
                    <a:cubicBezTo>
                      <a:pt x="25713" y="53949"/>
                      <a:pt x="25635" y="53919"/>
                      <a:pt x="25571" y="53895"/>
                    </a:cubicBezTo>
                    <a:lnTo>
                      <a:pt x="25571" y="53895"/>
                    </a:lnTo>
                    <a:cubicBezTo>
                      <a:pt x="25502" y="53863"/>
                      <a:pt x="25366" y="53805"/>
                      <a:pt x="25333" y="53788"/>
                    </a:cubicBezTo>
                    <a:cubicBezTo>
                      <a:pt x="25066" y="53658"/>
                      <a:pt x="24799" y="53514"/>
                      <a:pt x="24547" y="53356"/>
                    </a:cubicBezTo>
                    <a:cubicBezTo>
                      <a:pt x="24309" y="53211"/>
                      <a:pt x="24078" y="53053"/>
                      <a:pt x="23848" y="52887"/>
                    </a:cubicBezTo>
                    <a:cubicBezTo>
                      <a:pt x="23805" y="52857"/>
                      <a:pt x="23785" y="52844"/>
                      <a:pt x="23779" y="52841"/>
                    </a:cubicBezTo>
                    <a:lnTo>
                      <a:pt x="23779" y="52841"/>
                    </a:lnTo>
                    <a:cubicBezTo>
                      <a:pt x="23762" y="52827"/>
                      <a:pt x="23739" y="52809"/>
                      <a:pt x="23711" y="52786"/>
                    </a:cubicBezTo>
                    <a:cubicBezTo>
                      <a:pt x="23581" y="52678"/>
                      <a:pt x="23444" y="52563"/>
                      <a:pt x="23314" y="52447"/>
                    </a:cubicBezTo>
                    <a:cubicBezTo>
                      <a:pt x="22795" y="51993"/>
                      <a:pt x="22305" y="51488"/>
                      <a:pt x="21844" y="50962"/>
                    </a:cubicBezTo>
                    <a:cubicBezTo>
                      <a:pt x="21339" y="50378"/>
                      <a:pt x="21116" y="50076"/>
                      <a:pt x="20633" y="49355"/>
                    </a:cubicBezTo>
                    <a:cubicBezTo>
                      <a:pt x="20164" y="48641"/>
                      <a:pt x="19731" y="47906"/>
                      <a:pt x="19342" y="47141"/>
                    </a:cubicBezTo>
                    <a:cubicBezTo>
                      <a:pt x="18455" y="45411"/>
                      <a:pt x="17850" y="43631"/>
                      <a:pt x="17302" y="41742"/>
                    </a:cubicBezTo>
                    <a:cubicBezTo>
                      <a:pt x="16559" y="39197"/>
                      <a:pt x="15853" y="36645"/>
                      <a:pt x="15219" y="34072"/>
                    </a:cubicBezTo>
                    <a:cubicBezTo>
                      <a:pt x="14721" y="32082"/>
                      <a:pt x="14260" y="30085"/>
                      <a:pt x="13878" y="28074"/>
                    </a:cubicBezTo>
                    <a:cubicBezTo>
                      <a:pt x="13726" y="27288"/>
                      <a:pt x="13589" y="26502"/>
                      <a:pt x="13467" y="25709"/>
                    </a:cubicBezTo>
                    <a:cubicBezTo>
                      <a:pt x="13438" y="25514"/>
                      <a:pt x="13409" y="25320"/>
                      <a:pt x="13380" y="25125"/>
                    </a:cubicBezTo>
                    <a:cubicBezTo>
                      <a:pt x="13368" y="25038"/>
                      <a:pt x="13364" y="25011"/>
                      <a:pt x="13363" y="25011"/>
                    </a:cubicBezTo>
                    <a:lnTo>
                      <a:pt x="13363" y="25011"/>
                    </a:lnTo>
                    <a:cubicBezTo>
                      <a:pt x="13363" y="25011"/>
                      <a:pt x="13363" y="25012"/>
                      <a:pt x="13363" y="25013"/>
                    </a:cubicBezTo>
                    <a:lnTo>
                      <a:pt x="13363" y="25013"/>
                    </a:lnTo>
                    <a:cubicBezTo>
                      <a:pt x="13362" y="25001"/>
                      <a:pt x="13360" y="24989"/>
                      <a:pt x="13359" y="24974"/>
                    </a:cubicBezTo>
                    <a:cubicBezTo>
                      <a:pt x="13323" y="24628"/>
                      <a:pt x="13279" y="24282"/>
                      <a:pt x="13243" y="23943"/>
                    </a:cubicBezTo>
                    <a:cubicBezTo>
                      <a:pt x="13175" y="23183"/>
                      <a:pt x="13138" y="22432"/>
                      <a:pt x="13154" y="21679"/>
                    </a:cubicBezTo>
                    <a:lnTo>
                      <a:pt x="13154" y="21679"/>
                    </a:lnTo>
                    <a:cubicBezTo>
                      <a:pt x="13162" y="21689"/>
                      <a:pt x="13170" y="21698"/>
                      <a:pt x="13178" y="21707"/>
                    </a:cubicBezTo>
                    <a:lnTo>
                      <a:pt x="13178" y="21707"/>
                    </a:lnTo>
                    <a:cubicBezTo>
                      <a:pt x="13238" y="21793"/>
                      <a:pt x="13299" y="21873"/>
                      <a:pt x="13359" y="21953"/>
                    </a:cubicBezTo>
                    <a:cubicBezTo>
                      <a:pt x="14743" y="23878"/>
                      <a:pt x="15774" y="26062"/>
                      <a:pt x="16725" y="28218"/>
                    </a:cubicBezTo>
                    <a:cubicBezTo>
                      <a:pt x="17324" y="29580"/>
                      <a:pt x="17915" y="31065"/>
                      <a:pt x="18499" y="32630"/>
                    </a:cubicBezTo>
                    <a:cubicBezTo>
                      <a:pt x="19176" y="34446"/>
                      <a:pt x="19804" y="36278"/>
                      <a:pt x="20395" y="38123"/>
                    </a:cubicBezTo>
                    <a:cubicBezTo>
                      <a:pt x="21043" y="40163"/>
                      <a:pt x="21635" y="42225"/>
                      <a:pt x="22197" y="44287"/>
                    </a:cubicBezTo>
                    <a:cubicBezTo>
                      <a:pt x="22401" y="45050"/>
                      <a:pt x="22994" y="45381"/>
                      <a:pt x="23602" y="45381"/>
                    </a:cubicBezTo>
                    <a:cubicBezTo>
                      <a:pt x="24521" y="45381"/>
                      <a:pt x="25472" y="44626"/>
                      <a:pt x="25160" y="43472"/>
                    </a:cubicBezTo>
                    <a:cubicBezTo>
                      <a:pt x="24028" y="39269"/>
                      <a:pt x="22738" y="35110"/>
                      <a:pt x="21180" y="31044"/>
                    </a:cubicBezTo>
                    <a:cubicBezTo>
                      <a:pt x="20063" y="28110"/>
                      <a:pt x="18838" y="25183"/>
                      <a:pt x="17302" y="22451"/>
                    </a:cubicBezTo>
                    <a:cubicBezTo>
                      <a:pt x="16459" y="20951"/>
                      <a:pt x="15413" y="19019"/>
                      <a:pt x="13834" y="18169"/>
                    </a:cubicBezTo>
                    <a:cubicBezTo>
                      <a:pt x="13418" y="17942"/>
                      <a:pt x="13012" y="17840"/>
                      <a:pt x="12631" y="17840"/>
                    </a:cubicBezTo>
                    <a:cubicBezTo>
                      <a:pt x="11410" y="17840"/>
                      <a:pt x="10445" y="18888"/>
                      <a:pt x="10208" y="20245"/>
                    </a:cubicBezTo>
                    <a:cubicBezTo>
                      <a:pt x="9776" y="22768"/>
                      <a:pt x="10295" y="25471"/>
                      <a:pt x="10735" y="27951"/>
                    </a:cubicBezTo>
                    <a:cubicBezTo>
                      <a:pt x="11578" y="32695"/>
                      <a:pt x="12832" y="37359"/>
                      <a:pt x="14166" y="41987"/>
                    </a:cubicBezTo>
                    <a:cubicBezTo>
                      <a:pt x="15298" y="45916"/>
                      <a:pt x="16790" y="49672"/>
                      <a:pt x="19429" y="52858"/>
                    </a:cubicBezTo>
                    <a:cubicBezTo>
                      <a:pt x="21080" y="54848"/>
                      <a:pt x="23372" y="56773"/>
                      <a:pt x="26003" y="57198"/>
                    </a:cubicBezTo>
                    <a:cubicBezTo>
                      <a:pt x="26329" y="57250"/>
                      <a:pt x="26652" y="57275"/>
                      <a:pt x="26971" y="57275"/>
                    </a:cubicBezTo>
                    <a:cubicBezTo>
                      <a:pt x="29048" y="57275"/>
                      <a:pt x="30914" y="56190"/>
                      <a:pt x="31864" y="54221"/>
                    </a:cubicBezTo>
                    <a:cubicBezTo>
                      <a:pt x="33400" y="51020"/>
                      <a:pt x="32895" y="47141"/>
                      <a:pt x="32145" y="43811"/>
                    </a:cubicBezTo>
                    <a:cubicBezTo>
                      <a:pt x="31871" y="42578"/>
                      <a:pt x="31460" y="41389"/>
                      <a:pt x="31187" y="40163"/>
                    </a:cubicBezTo>
                    <a:cubicBezTo>
                      <a:pt x="30877" y="38772"/>
                      <a:pt x="30545" y="37380"/>
                      <a:pt x="30199" y="35996"/>
                    </a:cubicBezTo>
                    <a:cubicBezTo>
                      <a:pt x="29557" y="33401"/>
                      <a:pt x="28851" y="30828"/>
                      <a:pt x="28065" y="28268"/>
                    </a:cubicBezTo>
                    <a:cubicBezTo>
                      <a:pt x="26753" y="23986"/>
                      <a:pt x="25225" y="19769"/>
                      <a:pt x="23365" y="15696"/>
                    </a:cubicBezTo>
                    <a:cubicBezTo>
                      <a:pt x="21036" y="10577"/>
                      <a:pt x="18059" y="5005"/>
                      <a:pt x="13373" y="1660"/>
                    </a:cubicBezTo>
                    <a:cubicBezTo>
                      <a:pt x="11910" y="615"/>
                      <a:pt x="10214" y="0"/>
                      <a:pt x="85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4" name="Google Shape;2114;p38"/>
            <p:cNvGrpSpPr/>
            <p:nvPr/>
          </p:nvGrpSpPr>
          <p:grpSpPr>
            <a:xfrm flipH="1">
              <a:off x="6413472" y="169636"/>
              <a:ext cx="1723720" cy="2159011"/>
              <a:chOff x="610625" y="938625"/>
              <a:chExt cx="1230350" cy="1541050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1204475" y="1756675"/>
                <a:ext cx="610375" cy="713425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28537" extrusionOk="0">
                    <a:moveTo>
                      <a:pt x="3663" y="0"/>
                    </a:moveTo>
                    <a:cubicBezTo>
                      <a:pt x="2444" y="800"/>
                      <a:pt x="1226" y="1600"/>
                      <a:pt x="1" y="2408"/>
                    </a:cubicBezTo>
                    <a:cubicBezTo>
                      <a:pt x="7844" y="11066"/>
                      <a:pt x="15687" y="19731"/>
                      <a:pt x="23538" y="28389"/>
                    </a:cubicBezTo>
                    <a:cubicBezTo>
                      <a:pt x="23630" y="28492"/>
                      <a:pt x="23741" y="28536"/>
                      <a:pt x="23849" y="28536"/>
                    </a:cubicBezTo>
                    <a:cubicBezTo>
                      <a:pt x="24142" y="28536"/>
                      <a:pt x="24414" y="28218"/>
                      <a:pt x="24230" y="27892"/>
                    </a:cubicBezTo>
                    <a:lnTo>
                      <a:pt x="12004" y="6077"/>
                    </a:lnTo>
                    <a:cubicBezTo>
                      <a:pt x="11636" y="5421"/>
                      <a:pt x="11016" y="4960"/>
                      <a:pt x="10288" y="4794"/>
                    </a:cubicBezTo>
                    <a:lnTo>
                      <a:pt x="7491" y="4167"/>
                    </a:lnTo>
                    <a:cubicBezTo>
                      <a:pt x="6215" y="2775"/>
                      <a:pt x="4939" y="1384"/>
                      <a:pt x="3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8"/>
              <p:cNvSpPr/>
              <p:nvPr/>
            </p:nvSpPr>
            <p:spPr>
              <a:xfrm>
                <a:off x="1322525" y="1677175"/>
                <a:ext cx="479975" cy="802500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32100" extrusionOk="0">
                    <a:moveTo>
                      <a:pt x="3598" y="1"/>
                    </a:moveTo>
                    <a:cubicBezTo>
                      <a:pt x="2394" y="837"/>
                      <a:pt x="1197" y="1673"/>
                      <a:pt x="1" y="2510"/>
                    </a:cubicBezTo>
                    <a:cubicBezTo>
                      <a:pt x="822" y="4211"/>
                      <a:pt x="1644" y="5912"/>
                      <a:pt x="2466" y="7606"/>
                    </a:cubicBezTo>
                    <a:lnTo>
                      <a:pt x="2012" y="10439"/>
                    </a:lnTo>
                    <a:cubicBezTo>
                      <a:pt x="1896" y="11175"/>
                      <a:pt x="2098" y="11925"/>
                      <a:pt x="2567" y="12508"/>
                    </a:cubicBezTo>
                    <a:lnTo>
                      <a:pt x="18319" y="31937"/>
                    </a:lnTo>
                    <a:cubicBezTo>
                      <a:pt x="18412" y="32051"/>
                      <a:pt x="18530" y="32099"/>
                      <a:pt x="18645" y="32099"/>
                    </a:cubicBezTo>
                    <a:cubicBezTo>
                      <a:pt x="18930" y="32099"/>
                      <a:pt x="19199" y="31804"/>
                      <a:pt x="19039" y="31475"/>
                    </a:cubicBezTo>
                    <a:cubicBezTo>
                      <a:pt x="13892" y="20979"/>
                      <a:pt x="8745" y="10490"/>
                      <a:pt x="359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8"/>
              <p:cNvSpPr/>
              <p:nvPr/>
            </p:nvSpPr>
            <p:spPr>
              <a:xfrm>
                <a:off x="1424175" y="1886900"/>
                <a:ext cx="66350" cy="584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38" extrusionOk="0">
                    <a:moveTo>
                      <a:pt x="1328" y="0"/>
                    </a:moveTo>
                    <a:cubicBezTo>
                      <a:pt x="870" y="0"/>
                      <a:pt x="435" y="267"/>
                      <a:pt x="245" y="717"/>
                    </a:cubicBezTo>
                    <a:cubicBezTo>
                      <a:pt x="0" y="1315"/>
                      <a:pt x="282" y="2000"/>
                      <a:pt x="873" y="2245"/>
                    </a:cubicBezTo>
                    <a:cubicBezTo>
                      <a:pt x="1022" y="2308"/>
                      <a:pt x="1176" y="2338"/>
                      <a:pt x="1328" y="2338"/>
                    </a:cubicBezTo>
                    <a:cubicBezTo>
                      <a:pt x="1785" y="2338"/>
                      <a:pt x="2217" y="2067"/>
                      <a:pt x="2401" y="1618"/>
                    </a:cubicBezTo>
                    <a:cubicBezTo>
                      <a:pt x="2653" y="1027"/>
                      <a:pt x="2372" y="342"/>
                      <a:pt x="1781" y="90"/>
                    </a:cubicBezTo>
                    <a:cubicBezTo>
                      <a:pt x="1633" y="29"/>
                      <a:pt x="1479" y="0"/>
                      <a:pt x="1328" y="0"/>
                    </a:cubicBezTo>
                    <a:close/>
                  </a:path>
                </a:pathLst>
              </a:custGeom>
              <a:solidFill>
                <a:srgbClr val="C777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8"/>
              <p:cNvSpPr/>
              <p:nvPr/>
            </p:nvSpPr>
            <p:spPr>
              <a:xfrm>
                <a:off x="1230800" y="1728550"/>
                <a:ext cx="610175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24407" h="28544" extrusionOk="0">
                    <a:moveTo>
                      <a:pt x="3662" y="0"/>
                    </a:moveTo>
                    <a:cubicBezTo>
                      <a:pt x="2437" y="808"/>
                      <a:pt x="1218" y="1608"/>
                      <a:pt x="0" y="2408"/>
                    </a:cubicBezTo>
                    <a:cubicBezTo>
                      <a:pt x="7844" y="11073"/>
                      <a:pt x="15687" y="19739"/>
                      <a:pt x="23530" y="28397"/>
                    </a:cubicBezTo>
                    <a:cubicBezTo>
                      <a:pt x="23624" y="28500"/>
                      <a:pt x="23736" y="28544"/>
                      <a:pt x="23844" y="28544"/>
                    </a:cubicBezTo>
                    <a:cubicBezTo>
                      <a:pt x="24137" y="28544"/>
                      <a:pt x="24407" y="28224"/>
                      <a:pt x="24222" y="27892"/>
                    </a:cubicBezTo>
                    <a:lnTo>
                      <a:pt x="11996" y="6085"/>
                    </a:lnTo>
                    <a:cubicBezTo>
                      <a:pt x="11628" y="5429"/>
                      <a:pt x="11008" y="4967"/>
                      <a:pt x="10280" y="4802"/>
                    </a:cubicBezTo>
                    <a:lnTo>
                      <a:pt x="7483" y="4174"/>
                    </a:lnTo>
                    <a:cubicBezTo>
                      <a:pt x="6207" y="2783"/>
                      <a:pt x="4931" y="1392"/>
                      <a:pt x="3662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610625" y="1131925"/>
                <a:ext cx="750675" cy="709125"/>
              </a:xfrm>
              <a:custGeom>
                <a:avLst/>
                <a:gdLst/>
                <a:ahLst/>
                <a:cxnLst/>
                <a:rect l="l" t="t" r="r" b="b"/>
                <a:pathLst>
                  <a:path w="30027" h="28365" extrusionOk="0">
                    <a:moveTo>
                      <a:pt x="7947" y="3590"/>
                    </a:moveTo>
                    <a:cubicBezTo>
                      <a:pt x="8578" y="3590"/>
                      <a:pt x="9196" y="3887"/>
                      <a:pt x="9589" y="4437"/>
                    </a:cubicBezTo>
                    <a:lnTo>
                      <a:pt x="15688" y="12951"/>
                    </a:lnTo>
                    <a:cubicBezTo>
                      <a:pt x="16481" y="14061"/>
                      <a:pt x="15962" y="15618"/>
                      <a:pt x="14671" y="16044"/>
                    </a:cubicBezTo>
                    <a:cubicBezTo>
                      <a:pt x="13999" y="16263"/>
                      <a:pt x="13216" y="16420"/>
                      <a:pt x="12349" y="16420"/>
                    </a:cubicBezTo>
                    <a:cubicBezTo>
                      <a:pt x="11961" y="16420"/>
                      <a:pt x="11557" y="16389"/>
                      <a:pt x="11139" y="16318"/>
                    </a:cubicBezTo>
                    <a:cubicBezTo>
                      <a:pt x="8046" y="15799"/>
                      <a:pt x="6446" y="13470"/>
                      <a:pt x="5941" y="12735"/>
                    </a:cubicBezTo>
                    <a:cubicBezTo>
                      <a:pt x="5249" y="11725"/>
                      <a:pt x="3425" y="9065"/>
                      <a:pt x="4579" y="6376"/>
                    </a:cubicBezTo>
                    <a:cubicBezTo>
                      <a:pt x="5119" y="5122"/>
                      <a:pt x="6107" y="4329"/>
                      <a:pt x="6979" y="3839"/>
                    </a:cubicBezTo>
                    <a:cubicBezTo>
                      <a:pt x="7286" y="3671"/>
                      <a:pt x="7618" y="3590"/>
                      <a:pt x="7947" y="3590"/>
                    </a:cubicBezTo>
                    <a:close/>
                    <a:moveTo>
                      <a:pt x="7397" y="1"/>
                    </a:moveTo>
                    <a:cubicBezTo>
                      <a:pt x="6263" y="1"/>
                      <a:pt x="5126" y="353"/>
                      <a:pt x="4161" y="1092"/>
                    </a:cubicBezTo>
                    <a:cubicBezTo>
                      <a:pt x="4009" y="1208"/>
                      <a:pt x="3851" y="1337"/>
                      <a:pt x="3699" y="1467"/>
                    </a:cubicBezTo>
                    <a:cubicBezTo>
                      <a:pt x="3151" y="1950"/>
                      <a:pt x="1227" y="3745"/>
                      <a:pt x="686" y="6715"/>
                    </a:cubicBezTo>
                    <a:cubicBezTo>
                      <a:pt x="1" y="10493"/>
                      <a:pt x="2056" y="13434"/>
                      <a:pt x="2892" y="14631"/>
                    </a:cubicBezTo>
                    <a:cubicBezTo>
                      <a:pt x="5920" y="19021"/>
                      <a:pt x="10786" y="20052"/>
                      <a:pt x="12631" y="20297"/>
                    </a:cubicBezTo>
                    <a:cubicBezTo>
                      <a:pt x="13326" y="20392"/>
                      <a:pt x="13972" y="20426"/>
                      <a:pt x="14549" y="20426"/>
                    </a:cubicBezTo>
                    <a:cubicBezTo>
                      <a:pt x="15199" y="20426"/>
                      <a:pt x="15763" y="20383"/>
                      <a:pt x="16214" y="20333"/>
                    </a:cubicBezTo>
                    <a:cubicBezTo>
                      <a:pt x="18348" y="22388"/>
                      <a:pt x="19977" y="24089"/>
                      <a:pt x="21051" y="25250"/>
                    </a:cubicBezTo>
                    <a:cubicBezTo>
                      <a:pt x="22635" y="26952"/>
                      <a:pt x="23856" y="28365"/>
                      <a:pt x="25020" y="28365"/>
                    </a:cubicBezTo>
                    <a:cubicBezTo>
                      <a:pt x="25127" y="28365"/>
                      <a:pt x="25234" y="28353"/>
                      <a:pt x="25341" y="28328"/>
                    </a:cubicBezTo>
                    <a:cubicBezTo>
                      <a:pt x="25571" y="28270"/>
                      <a:pt x="26033" y="27938"/>
                      <a:pt x="26948" y="27275"/>
                    </a:cubicBezTo>
                    <a:cubicBezTo>
                      <a:pt x="28210" y="26360"/>
                      <a:pt x="28844" y="25906"/>
                      <a:pt x="28938" y="25761"/>
                    </a:cubicBezTo>
                    <a:cubicBezTo>
                      <a:pt x="30026" y="24168"/>
                      <a:pt x="24685" y="19526"/>
                      <a:pt x="20338" y="13564"/>
                    </a:cubicBezTo>
                    <a:cubicBezTo>
                      <a:pt x="15745" y="7256"/>
                      <a:pt x="14628" y="5937"/>
                      <a:pt x="11845" y="2224"/>
                    </a:cubicBezTo>
                    <a:cubicBezTo>
                      <a:pt x="10759" y="780"/>
                      <a:pt x="9083" y="1"/>
                      <a:pt x="7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8"/>
              <p:cNvSpPr/>
              <p:nvPr/>
            </p:nvSpPr>
            <p:spPr>
              <a:xfrm>
                <a:off x="1348650" y="1649250"/>
                <a:ext cx="480100" cy="802375"/>
              </a:xfrm>
              <a:custGeom>
                <a:avLst/>
                <a:gdLst/>
                <a:ahLst/>
                <a:cxnLst/>
                <a:rect l="l" t="t" r="r" b="b"/>
                <a:pathLst>
                  <a:path w="19204" h="32095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823" y="4210"/>
                      <a:pt x="1644" y="5905"/>
                      <a:pt x="2466" y="7606"/>
                    </a:cubicBezTo>
                    <a:lnTo>
                      <a:pt x="2012" y="10432"/>
                    </a:lnTo>
                    <a:cubicBezTo>
                      <a:pt x="1897" y="11174"/>
                      <a:pt x="2099" y="11924"/>
                      <a:pt x="2567" y="12508"/>
                    </a:cubicBezTo>
                    <a:lnTo>
                      <a:pt x="18319" y="31929"/>
                    </a:lnTo>
                    <a:cubicBezTo>
                      <a:pt x="18413" y="32046"/>
                      <a:pt x="18531" y="32095"/>
                      <a:pt x="18648" y="32095"/>
                    </a:cubicBezTo>
                    <a:cubicBezTo>
                      <a:pt x="18934" y="32095"/>
                      <a:pt x="19204" y="31796"/>
                      <a:pt x="19040" y="31468"/>
                    </a:cubicBezTo>
                    <a:cubicBezTo>
                      <a:pt x="13893" y="20979"/>
                      <a:pt x="8745" y="10490"/>
                      <a:pt x="3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8"/>
              <p:cNvSpPr/>
              <p:nvPr/>
            </p:nvSpPr>
            <p:spPr>
              <a:xfrm>
                <a:off x="1348650" y="1649250"/>
                <a:ext cx="128000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6013" extrusionOk="0">
                    <a:moveTo>
                      <a:pt x="3598" y="0"/>
                    </a:moveTo>
                    <a:cubicBezTo>
                      <a:pt x="2401" y="837"/>
                      <a:pt x="1197" y="1673"/>
                      <a:pt x="1" y="2509"/>
                    </a:cubicBezTo>
                    <a:cubicBezTo>
                      <a:pt x="570" y="3677"/>
                      <a:pt x="1133" y="4845"/>
                      <a:pt x="1695" y="6013"/>
                    </a:cubicBezTo>
                    <a:cubicBezTo>
                      <a:pt x="2834" y="5040"/>
                      <a:pt x="3973" y="4066"/>
                      <a:pt x="5119" y="3093"/>
                    </a:cubicBezTo>
                    <a:lnTo>
                      <a:pt x="3598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95025" y="938625"/>
                <a:ext cx="580000" cy="819975"/>
              </a:xfrm>
              <a:custGeom>
                <a:avLst/>
                <a:gdLst/>
                <a:ahLst/>
                <a:cxnLst/>
                <a:rect l="l" t="t" r="r" b="b"/>
                <a:pathLst>
                  <a:path w="23200" h="32799" extrusionOk="0">
                    <a:moveTo>
                      <a:pt x="8365" y="3654"/>
                    </a:moveTo>
                    <a:cubicBezTo>
                      <a:pt x="11034" y="3654"/>
                      <a:pt x="12844" y="5991"/>
                      <a:pt x="13561" y="6899"/>
                    </a:cubicBezTo>
                    <a:cubicBezTo>
                      <a:pt x="14109" y="7606"/>
                      <a:pt x="15846" y="9841"/>
                      <a:pt x="15399" y="12948"/>
                    </a:cubicBezTo>
                    <a:cubicBezTo>
                      <a:pt x="15205" y="14303"/>
                      <a:pt x="14657" y="15392"/>
                      <a:pt x="14066" y="16221"/>
                    </a:cubicBezTo>
                    <a:cubicBezTo>
                      <a:pt x="13660" y="16779"/>
                      <a:pt x="13040" y="17061"/>
                      <a:pt x="12421" y="17061"/>
                    </a:cubicBezTo>
                    <a:cubicBezTo>
                      <a:pt x="11818" y="17061"/>
                      <a:pt x="11216" y="16794"/>
                      <a:pt x="10814" y="16257"/>
                    </a:cubicBezTo>
                    <a:lnTo>
                      <a:pt x="4542" y="7865"/>
                    </a:lnTo>
                    <a:cubicBezTo>
                      <a:pt x="3930" y="7044"/>
                      <a:pt x="4023" y="5897"/>
                      <a:pt x="4766" y="5198"/>
                    </a:cubicBezTo>
                    <a:cubicBezTo>
                      <a:pt x="5494" y="4513"/>
                      <a:pt x="6554" y="3814"/>
                      <a:pt x="7909" y="3677"/>
                    </a:cubicBezTo>
                    <a:cubicBezTo>
                      <a:pt x="8064" y="3662"/>
                      <a:pt x="8216" y="3654"/>
                      <a:pt x="8365" y="3654"/>
                    </a:cubicBezTo>
                    <a:close/>
                    <a:moveTo>
                      <a:pt x="8295" y="0"/>
                    </a:moveTo>
                    <a:cubicBezTo>
                      <a:pt x="5855" y="0"/>
                      <a:pt x="4045" y="1022"/>
                      <a:pt x="3504" y="1348"/>
                    </a:cubicBezTo>
                    <a:cubicBezTo>
                      <a:pt x="3331" y="1457"/>
                      <a:pt x="3158" y="1565"/>
                      <a:pt x="3000" y="1673"/>
                    </a:cubicBezTo>
                    <a:cubicBezTo>
                      <a:pt x="520" y="3410"/>
                      <a:pt x="1" y="6878"/>
                      <a:pt x="1753" y="9343"/>
                    </a:cubicBezTo>
                    <a:cubicBezTo>
                      <a:pt x="4449" y="13121"/>
                      <a:pt x="5364" y="14584"/>
                      <a:pt x="9985" y="20878"/>
                    </a:cubicBezTo>
                    <a:cubicBezTo>
                      <a:pt x="14178" y="26586"/>
                      <a:pt x="16930" y="32799"/>
                      <a:pt x="18776" y="32799"/>
                    </a:cubicBezTo>
                    <a:cubicBezTo>
                      <a:pt x="18854" y="32799"/>
                      <a:pt x="18929" y="32788"/>
                      <a:pt x="19004" y="32765"/>
                    </a:cubicBezTo>
                    <a:cubicBezTo>
                      <a:pt x="19169" y="32715"/>
                      <a:pt x="19797" y="32253"/>
                      <a:pt x="21051" y="31331"/>
                    </a:cubicBezTo>
                    <a:cubicBezTo>
                      <a:pt x="21959" y="30653"/>
                      <a:pt x="22414" y="30314"/>
                      <a:pt x="22536" y="30120"/>
                    </a:cubicBezTo>
                    <a:cubicBezTo>
                      <a:pt x="23199" y="29002"/>
                      <a:pt x="22154" y="27308"/>
                      <a:pt x="20907" y="25095"/>
                    </a:cubicBezTo>
                    <a:cubicBezTo>
                      <a:pt x="20128" y="23718"/>
                      <a:pt x="18996" y="21649"/>
                      <a:pt x="17684" y="18996"/>
                    </a:cubicBezTo>
                    <a:cubicBezTo>
                      <a:pt x="18030" y="18210"/>
                      <a:pt x="18485" y="17042"/>
                      <a:pt x="18737" y="15565"/>
                    </a:cubicBezTo>
                    <a:cubicBezTo>
                      <a:pt x="19061" y="13734"/>
                      <a:pt x="19559" y="8788"/>
                      <a:pt x="16293" y="4571"/>
                    </a:cubicBezTo>
                    <a:cubicBezTo>
                      <a:pt x="15399" y="3417"/>
                      <a:pt x="13222" y="563"/>
                      <a:pt x="9416" y="72"/>
                    </a:cubicBezTo>
                    <a:cubicBezTo>
                      <a:pt x="9030" y="22"/>
                      <a:pt x="8656" y="0"/>
                      <a:pt x="82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8"/>
              <p:cNvSpPr/>
              <p:nvPr/>
            </p:nvSpPr>
            <p:spPr>
              <a:xfrm>
                <a:off x="1450300" y="1858875"/>
                <a:ext cx="66350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342" extrusionOk="0">
                    <a:moveTo>
                      <a:pt x="1326" y="1"/>
                    </a:moveTo>
                    <a:cubicBezTo>
                      <a:pt x="869" y="1"/>
                      <a:pt x="437" y="271"/>
                      <a:pt x="253" y="720"/>
                    </a:cubicBezTo>
                    <a:cubicBezTo>
                      <a:pt x="1" y="1312"/>
                      <a:pt x="282" y="1996"/>
                      <a:pt x="873" y="2249"/>
                    </a:cubicBezTo>
                    <a:cubicBezTo>
                      <a:pt x="1022" y="2312"/>
                      <a:pt x="1176" y="2341"/>
                      <a:pt x="1328" y="2341"/>
                    </a:cubicBezTo>
                    <a:cubicBezTo>
                      <a:pt x="1786" y="2341"/>
                      <a:pt x="2219" y="2071"/>
                      <a:pt x="2408" y="1622"/>
                    </a:cubicBezTo>
                    <a:cubicBezTo>
                      <a:pt x="2654" y="1030"/>
                      <a:pt x="2380" y="346"/>
                      <a:pt x="1781" y="93"/>
                    </a:cubicBezTo>
                    <a:cubicBezTo>
                      <a:pt x="1632" y="30"/>
                      <a:pt x="1478" y="1"/>
                      <a:pt x="132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8"/>
              <p:cNvSpPr/>
              <p:nvPr/>
            </p:nvSpPr>
            <p:spPr>
              <a:xfrm>
                <a:off x="905850" y="1037375"/>
                <a:ext cx="466975" cy="72122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28849" extrusionOk="0">
                    <a:moveTo>
                      <a:pt x="736" y="1"/>
                    </a:moveTo>
                    <a:lnTo>
                      <a:pt x="736" y="1"/>
                    </a:lnTo>
                    <a:cubicBezTo>
                      <a:pt x="0" y="1709"/>
                      <a:pt x="166" y="3771"/>
                      <a:pt x="1320" y="5393"/>
                    </a:cubicBezTo>
                    <a:cubicBezTo>
                      <a:pt x="4016" y="9171"/>
                      <a:pt x="4931" y="10634"/>
                      <a:pt x="9552" y="16928"/>
                    </a:cubicBezTo>
                    <a:cubicBezTo>
                      <a:pt x="13745" y="22636"/>
                      <a:pt x="16497" y="28849"/>
                      <a:pt x="18343" y="28849"/>
                    </a:cubicBezTo>
                    <a:cubicBezTo>
                      <a:pt x="18421" y="28849"/>
                      <a:pt x="18496" y="28838"/>
                      <a:pt x="18571" y="28815"/>
                    </a:cubicBezTo>
                    <a:cubicBezTo>
                      <a:pt x="18592" y="28808"/>
                      <a:pt x="18628" y="28794"/>
                      <a:pt x="18679" y="28765"/>
                    </a:cubicBezTo>
                    <a:cubicBezTo>
                      <a:pt x="15867" y="24685"/>
                      <a:pt x="13056" y="20604"/>
                      <a:pt x="10244" y="16524"/>
                    </a:cubicBezTo>
                    <a:cubicBezTo>
                      <a:pt x="8831" y="14469"/>
                      <a:pt x="7418" y="12415"/>
                      <a:pt x="6005" y="10360"/>
                    </a:cubicBezTo>
                    <a:cubicBezTo>
                      <a:pt x="4765" y="8565"/>
                      <a:pt x="3533" y="6756"/>
                      <a:pt x="2516" y="4831"/>
                    </a:cubicBezTo>
                    <a:cubicBezTo>
                      <a:pt x="1709" y="3303"/>
                      <a:pt x="1067" y="1681"/>
                      <a:pt x="736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1004975" y="1008325"/>
                <a:ext cx="298300" cy="359600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4384" extrusionOk="0">
                    <a:moveTo>
                      <a:pt x="3947" y="1"/>
                    </a:moveTo>
                    <a:cubicBezTo>
                      <a:pt x="3893" y="1"/>
                      <a:pt x="3839" y="1"/>
                      <a:pt x="3785" y="2"/>
                    </a:cubicBezTo>
                    <a:cubicBezTo>
                      <a:pt x="1990" y="38"/>
                      <a:pt x="159" y="1105"/>
                      <a:pt x="0" y="2886"/>
                    </a:cubicBezTo>
                    <a:cubicBezTo>
                      <a:pt x="94" y="2713"/>
                      <a:pt x="217" y="2554"/>
                      <a:pt x="368" y="2410"/>
                    </a:cubicBezTo>
                    <a:cubicBezTo>
                      <a:pt x="1096" y="1725"/>
                      <a:pt x="2156" y="1026"/>
                      <a:pt x="3511" y="889"/>
                    </a:cubicBezTo>
                    <a:cubicBezTo>
                      <a:pt x="3666" y="874"/>
                      <a:pt x="3818" y="866"/>
                      <a:pt x="3967" y="866"/>
                    </a:cubicBezTo>
                    <a:cubicBezTo>
                      <a:pt x="6636" y="866"/>
                      <a:pt x="8446" y="3203"/>
                      <a:pt x="9163" y="4111"/>
                    </a:cubicBezTo>
                    <a:cubicBezTo>
                      <a:pt x="9711" y="4818"/>
                      <a:pt x="11448" y="7053"/>
                      <a:pt x="11001" y="10160"/>
                    </a:cubicBezTo>
                    <a:cubicBezTo>
                      <a:pt x="10807" y="11515"/>
                      <a:pt x="10259" y="12604"/>
                      <a:pt x="9668" y="13433"/>
                    </a:cubicBezTo>
                    <a:cubicBezTo>
                      <a:pt x="9285" y="13966"/>
                      <a:pt x="8709" y="14240"/>
                      <a:pt x="8118" y="14269"/>
                    </a:cubicBezTo>
                    <a:cubicBezTo>
                      <a:pt x="8245" y="14341"/>
                      <a:pt x="8387" y="14384"/>
                      <a:pt x="8531" y="14384"/>
                    </a:cubicBezTo>
                    <a:cubicBezTo>
                      <a:pt x="8745" y="14384"/>
                      <a:pt x="8963" y="14291"/>
                      <a:pt x="9148" y="14067"/>
                    </a:cubicBezTo>
                    <a:cubicBezTo>
                      <a:pt x="9855" y="13216"/>
                      <a:pt x="10677" y="12380"/>
                      <a:pt x="11225" y="11421"/>
                    </a:cubicBezTo>
                    <a:cubicBezTo>
                      <a:pt x="11744" y="10520"/>
                      <a:pt x="11931" y="9439"/>
                      <a:pt x="11837" y="8415"/>
                    </a:cubicBezTo>
                    <a:cubicBezTo>
                      <a:pt x="11729" y="7298"/>
                      <a:pt x="11347" y="6260"/>
                      <a:pt x="10850" y="5258"/>
                    </a:cubicBezTo>
                    <a:cubicBezTo>
                      <a:pt x="10388" y="4328"/>
                      <a:pt x="9862" y="3376"/>
                      <a:pt x="9235" y="2547"/>
                    </a:cubicBezTo>
                    <a:cubicBezTo>
                      <a:pt x="7948" y="832"/>
                      <a:pt x="6072" y="1"/>
                      <a:pt x="394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8"/>
              <p:cNvSpPr/>
              <p:nvPr/>
            </p:nvSpPr>
            <p:spPr>
              <a:xfrm>
                <a:off x="970175" y="938625"/>
                <a:ext cx="504850" cy="753900"/>
              </a:xfrm>
              <a:custGeom>
                <a:avLst/>
                <a:gdLst/>
                <a:ahLst/>
                <a:cxnLst/>
                <a:rect l="l" t="t" r="r" b="b"/>
                <a:pathLst>
                  <a:path w="20194" h="30156" extrusionOk="0">
                    <a:moveTo>
                      <a:pt x="5289" y="0"/>
                    </a:moveTo>
                    <a:cubicBezTo>
                      <a:pt x="2849" y="0"/>
                      <a:pt x="1039" y="1022"/>
                      <a:pt x="498" y="1348"/>
                    </a:cubicBezTo>
                    <a:cubicBezTo>
                      <a:pt x="325" y="1457"/>
                      <a:pt x="160" y="1565"/>
                      <a:pt x="1" y="1673"/>
                    </a:cubicBezTo>
                    <a:cubicBezTo>
                      <a:pt x="1210" y="1156"/>
                      <a:pt x="2508" y="911"/>
                      <a:pt x="3810" y="911"/>
                    </a:cubicBezTo>
                    <a:cubicBezTo>
                      <a:pt x="6808" y="911"/>
                      <a:pt x="9830" y="2210"/>
                      <a:pt x="11845" y="4477"/>
                    </a:cubicBezTo>
                    <a:cubicBezTo>
                      <a:pt x="13547" y="6380"/>
                      <a:pt x="14520" y="8925"/>
                      <a:pt x="14758" y="11448"/>
                    </a:cubicBezTo>
                    <a:cubicBezTo>
                      <a:pt x="14880" y="12746"/>
                      <a:pt x="14837" y="14058"/>
                      <a:pt x="14592" y="15334"/>
                    </a:cubicBezTo>
                    <a:cubicBezTo>
                      <a:pt x="14332" y="16711"/>
                      <a:pt x="13518" y="18124"/>
                      <a:pt x="13756" y="19537"/>
                    </a:cubicBezTo>
                    <a:cubicBezTo>
                      <a:pt x="13914" y="20431"/>
                      <a:pt x="14404" y="21209"/>
                      <a:pt x="14830" y="21995"/>
                    </a:cubicBezTo>
                    <a:cubicBezTo>
                      <a:pt x="15306" y="22860"/>
                      <a:pt x="15774" y="23718"/>
                      <a:pt x="16250" y="24583"/>
                    </a:cubicBezTo>
                    <a:cubicBezTo>
                      <a:pt x="17194" y="26313"/>
                      <a:pt x="18146" y="28036"/>
                      <a:pt x="19090" y="29766"/>
                    </a:cubicBezTo>
                    <a:cubicBezTo>
                      <a:pt x="19198" y="29961"/>
                      <a:pt x="19343" y="30091"/>
                      <a:pt x="19501" y="30156"/>
                    </a:cubicBezTo>
                    <a:cubicBezTo>
                      <a:pt x="19508" y="30141"/>
                      <a:pt x="19523" y="30127"/>
                      <a:pt x="19530" y="30120"/>
                    </a:cubicBezTo>
                    <a:cubicBezTo>
                      <a:pt x="20193" y="29002"/>
                      <a:pt x="19148" y="27308"/>
                      <a:pt x="17901" y="25095"/>
                    </a:cubicBezTo>
                    <a:cubicBezTo>
                      <a:pt x="17122" y="23718"/>
                      <a:pt x="15990" y="21649"/>
                      <a:pt x="14678" y="18996"/>
                    </a:cubicBezTo>
                    <a:cubicBezTo>
                      <a:pt x="15024" y="18210"/>
                      <a:pt x="15479" y="17042"/>
                      <a:pt x="15731" y="15565"/>
                    </a:cubicBezTo>
                    <a:cubicBezTo>
                      <a:pt x="16055" y="13734"/>
                      <a:pt x="16553" y="8788"/>
                      <a:pt x="13287" y="4571"/>
                    </a:cubicBezTo>
                    <a:cubicBezTo>
                      <a:pt x="12393" y="3417"/>
                      <a:pt x="10216" y="563"/>
                      <a:pt x="6410" y="72"/>
                    </a:cubicBezTo>
                    <a:cubicBezTo>
                      <a:pt x="6024" y="22"/>
                      <a:pt x="5650" y="0"/>
                      <a:pt x="5289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8"/>
              <p:cNvSpPr/>
              <p:nvPr/>
            </p:nvSpPr>
            <p:spPr>
              <a:xfrm>
                <a:off x="782575" y="1132075"/>
                <a:ext cx="578725" cy="646050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25842" extrusionOk="0">
                    <a:moveTo>
                      <a:pt x="528" y="1"/>
                    </a:moveTo>
                    <a:cubicBezTo>
                      <a:pt x="352" y="1"/>
                      <a:pt x="176" y="9"/>
                      <a:pt x="0" y="26"/>
                    </a:cubicBezTo>
                    <a:cubicBezTo>
                      <a:pt x="1507" y="856"/>
                      <a:pt x="2855" y="1958"/>
                      <a:pt x="4066" y="3191"/>
                    </a:cubicBezTo>
                    <a:cubicBezTo>
                      <a:pt x="5595" y="4741"/>
                      <a:pt x="6943" y="6464"/>
                      <a:pt x="8283" y="8187"/>
                    </a:cubicBezTo>
                    <a:cubicBezTo>
                      <a:pt x="9812" y="10155"/>
                      <a:pt x="11340" y="12130"/>
                      <a:pt x="12868" y="14098"/>
                    </a:cubicBezTo>
                    <a:cubicBezTo>
                      <a:pt x="15903" y="18013"/>
                      <a:pt x="18946" y="21927"/>
                      <a:pt x="21981" y="25842"/>
                    </a:cubicBezTo>
                    <a:cubicBezTo>
                      <a:pt x="22017" y="25806"/>
                      <a:pt x="22045" y="25777"/>
                      <a:pt x="22060" y="25755"/>
                    </a:cubicBezTo>
                    <a:cubicBezTo>
                      <a:pt x="23148" y="24162"/>
                      <a:pt x="17807" y="19520"/>
                      <a:pt x="13460" y="13558"/>
                    </a:cubicBezTo>
                    <a:cubicBezTo>
                      <a:pt x="8867" y="7250"/>
                      <a:pt x="7750" y="5931"/>
                      <a:pt x="4967" y="2218"/>
                    </a:cubicBezTo>
                    <a:cubicBezTo>
                      <a:pt x="3884" y="776"/>
                      <a:pt x="2210" y="1"/>
                      <a:pt x="52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684350" y="1221050"/>
                <a:ext cx="32660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13455" extrusionOk="0">
                    <a:moveTo>
                      <a:pt x="4018" y="0"/>
                    </a:moveTo>
                    <a:cubicBezTo>
                      <a:pt x="2513" y="0"/>
                      <a:pt x="1212" y="1294"/>
                      <a:pt x="700" y="2804"/>
                    </a:cubicBezTo>
                    <a:cubicBezTo>
                      <a:pt x="0" y="4880"/>
                      <a:pt x="195" y="6978"/>
                      <a:pt x="1471" y="8766"/>
                    </a:cubicBezTo>
                    <a:cubicBezTo>
                      <a:pt x="2077" y="9617"/>
                      <a:pt x="2819" y="10402"/>
                      <a:pt x="3569" y="11123"/>
                    </a:cubicBezTo>
                    <a:cubicBezTo>
                      <a:pt x="4369" y="11902"/>
                      <a:pt x="5241" y="12587"/>
                      <a:pt x="6279" y="13027"/>
                    </a:cubicBezTo>
                    <a:cubicBezTo>
                      <a:pt x="6931" y="13298"/>
                      <a:pt x="7643" y="13455"/>
                      <a:pt x="8354" y="13455"/>
                    </a:cubicBezTo>
                    <a:cubicBezTo>
                      <a:pt x="8682" y="13455"/>
                      <a:pt x="9008" y="13421"/>
                      <a:pt x="9329" y="13351"/>
                    </a:cubicBezTo>
                    <a:cubicBezTo>
                      <a:pt x="10410" y="13120"/>
                      <a:pt x="11456" y="12587"/>
                      <a:pt x="12479" y="12176"/>
                    </a:cubicBezTo>
                    <a:cubicBezTo>
                      <a:pt x="12933" y="11996"/>
                      <a:pt x="13063" y="11614"/>
                      <a:pt x="12984" y="11253"/>
                    </a:cubicBezTo>
                    <a:lnTo>
                      <a:pt x="12984" y="11253"/>
                    </a:lnTo>
                    <a:cubicBezTo>
                      <a:pt x="12782" y="11808"/>
                      <a:pt x="12342" y="12270"/>
                      <a:pt x="11722" y="12479"/>
                    </a:cubicBezTo>
                    <a:cubicBezTo>
                      <a:pt x="11050" y="12698"/>
                      <a:pt x="10267" y="12855"/>
                      <a:pt x="9400" y="12855"/>
                    </a:cubicBezTo>
                    <a:cubicBezTo>
                      <a:pt x="9012" y="12855"/>
                      <a:pt x="8608" y="12824"/>
                      <a:pt x="8190" y="12753"/>
                    </a:cubicBezTo>
                    <a:cubicBezTo>
                      <a:pt x="5097" y="12234"/>
                      <a:pt x="3497" y="9905"/>
                      <a:pt x="2992" y="9170"/>
                    </a:cubicBezTo>
                    <a:cubicBezTo>
                      <a:pt x="2300" y="8160"/>
                      <a:pt x="476" y="5500"/>
                      <a:pt x="1630" y="2811"/>
                    </a:cubicBezTo>
                    <a:cubicBezTo>
                      <a:pt x="2170" y="1557"/>
                      <a:pt x="3158" y="764"/>
                      <a:pt x="4030" y="274"/>
                    </a:cubicBezTo>
                    <a:cubicBezTo>
                      <a:pt x="4211" y="173"/>
                      <a:pt x="4405" y="108"/>
                      <a:pt x="4600" y="65"/>
                    </a:cubicBezTo>
                    <a:cubicBezTo>
                      <a:pt x="4404" y="21"/>
                      <a:pt x="4209" y="0"/>
                      <a:pt x="4018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610625" y="1159225"/>
                <a:ext cx="634800" cy="681825"/>
              </a:xfrm>
              <a:custGeom>
                <a:avLst/>
                <a:gdLst/>
                <a:ahLst/>
                <a:cxnLst/>
                <a:rect l="l" t="t" r="r" b="b"/>
                <a:pathLst>
                  <a:path w="25392" h="27273" extrusionOk="0">
                    <a:moveTo>
                      <a:pt x="4153" y="0"/>
                    </a:moveTo>
                    <a:lnTo>
                      <a:pt x="4153" y="0"/>
                    </a:lnTo>
                    <a:cubicBezTo>
                      <a:pt x="4002" y="123"/>
                      <a:pt x="3851" y="245"/>
                      <a:pt x="3699" y="375"/>
                    </a:cubicBezTo>
                    <a:cubicBezTo>
                      <a:pt x="3151" y="858"/>
                      <a:pt x="1227" y="2653"/>
                      <a:pt x="686" y="5623"/>
                    </a:cubicBezTo>
                    <a:cubicBezTo>
                      <a:pt x="1" y="9401"/>
                      <a:pt x="2056" y="12342"/>
                      <a:pt x="2892" y="13539"/>
                    </a:cubicBezTo>
                    <a:cubicBezTo>
                      <a:pt x="5920" y="17929"/>
                      <a:pt x="10786" y="18960"/>
                      <a:pt x="12631" y="19205"/>
                    </a:cubicBezTo>
                    <a:cubicBezTo>
                      <a:pt x="13326" y="19300"/>
                      <a:pt x="13972" y="19334"/>
                      <a:pt x="14549" y="19334"/>
                    </a:cubicBezTo>
                    <a:cubicBezTo>
                      <a:pt x="15199" y="19334"/>
                      <a:pt x="15763" y="19291"/>
                      <a:pt x="16214" y="19241"/>
                    </a:cubicBezTo>
                    <a:cubicBezTo>
                      <a:pt x="18348" y="21296"/>
                      <a:pt x="19977" y="22997"/>
                      <a:pt x="21051" y="24158"/>
                    </a:cubicBezTo>
                    <a:cubicBezTo>
                      <a:pt x="22635" y="25860"/>
                      <a:pt x="23856" y="27273"/>
                      <a:pt x="25020" y="27273"/>
                    </a:cubicBezTo>
                    <a:cubicBezTo>
                      <a:pt x="25127" y="27273"/>
                      <a:pt x="25234" y="27261"/>
                      <a:pt x="25341" y="27236"/>
                    </a:cubicBezTo>
                    <a:cubicBezTo>
                      <a:pt x="25355" y="27229"/>
                      <a:pt x="25377" y="27221"/>
                      <a:pt x="25391" y="27214"/>
                    </a:cubicBezTo>
                    <a:cubicBezTo>
                      <a:pt x="25377" y="27048"/>
                      <a:pt x="25297" y="26868"/>
                      <a:pt x="25146" y="26710"/>
                    </a:cubicBezTo>
                    <a:cubicBezTo>
                      <a:pt x="23783" y="25282"/>
                      <a:pt x="22421" y="23855"/>
                      <a:pt x="21066" y="22435"/>
                    </a:cubicBezTo>
                    <a:cubicBezTo>
                      <a:pt x="20388" y="21721"/>
                      <a:pt x="19703" y="21007"/>
                      <a:pt x="19026" y="20294"/>
                    </a:cubicBezTo>
                    <a:cubicBezTo>
                      <a:pt x="18413" y="19645"/>
                      <a:pt x="17814" y="18945"/>
                      <a:pt x="17007" y="18527"/>
                    </a:cubicBezTo>
                    <a:cubicBezTo>
                      <a:pt x="16255" y="18138"/>
                      <a:pt x="15386" y="18102"/>
                      <a:pt x="14515" y="18102"/>
                    </a:cubicBezTo>
                    <a:cubicBezTo>
                      <a:pt x="14312" y="18102"/>
                      <a:pt x="14109" y="18104"/>
                      <a:pt x="13907" y="18104"/>
                    </a:cubicBezTo>
                    <a:cubicBezTo>
                      <a:pt x="13514" y="18104"/>
                      <a:pt x="13126" y="18096"/>
                      <a:pt x="12754" y="18052"/>
                    </a:cubicBezTo>
                    <a:cubicBezTo>
                      <a:pt x="11463" y="17893"/>
                      <a:pt x="10195" y="17540"/>
                      <a:pt x="8998" y="17028"/>
                    </a:cubicBezTo>
                    <a:cubicBezTo>
                      <a:pt x="6662" y="16040"/>
                      <a:pt x="4535" y="14339"/>
                      <a:pt x="3238" y="12140"/>
                    </a:cubicBezTo>
                    <a:cubicBezTo>
                      <a:pt x="1010" y="8399"/>
                      <a:pt x="1313" y="3295"/>
                      <a:pt x="415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396050" y="1866425"/>
                <a:ext cx="401925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16077" h="20604" extrusionOk="0">
                    <a:moveTo>
                      <a:pt x="397" y="0"/>
                    </a:moveTo>
                    <a:lnTo>
                      <a:pt x="116" y="1745"/>
                    </a:lnTo>
                    <a:cubicBezTo>
                      <a:pt x="1" y="2487"/>
                      <a:pt x="203" y="3237"/>
                      <a:pt x="671" y="3821"/>
                    </a:cubicBezTo>
                    <a:lnTo>
                      <a:pt x="11441" y="17100"/>
                    </a:lnTo>
                    <a:cubicBezTo>
                      <a:pt x="12984" y="18268"/>
                      <a:pt x="14534" y="19436"/>
                      <a:pt x="16077" y="20604"/>
                    </a:cubicBezTo>
                    <a:cubicBezTo>
                      <a:pt x="15457" y="19342"/>
                      <a:pt x="14837" y="18080"/>
                      <a:pt x="14217" y="16812"/>
                    </a:cubicBezTo>
                    <a:cubicBezTo>
                      <a:pt x="8428" y="10367"/>
                      <a:pt x="4326" y="5876"/>
                      <a:pt x="2762" y="4376"/>
                    </a:cubicBezTo>
                    <a:cubicBezTo>
                      <a:pt x="2401" y="4030"/>
                      <a:pt x="1262" y="2978"/>
                      <a:pt x="686" y="1226"/>
                    </a:cubicBezTo>
                    <a:cubicBezTo>
                      <a:pt x="541" y="808"/>
                      <a:pt x="455" y="397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396600" y="1809100"/>
                <a:ext cx="97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729" extrusionOk="0">
                    <a:moveTo>
                      <a:pt x="390" y="1"/>
                    </a:moveTo>
                    <a:cubicBezTo>
                      <a:pt x="260" y="22"/>
                      <a:pt x="130" y="51"/>
                      <a:pt x="0" y="73"/>
                    </a:cubicBezTo>
                    <a:cubicBezTo>
                      <a:pt x="101" y="296"/>
                      <a:pt x="209" y="513"/>
                      <a:pt x="318" y="729"/>
                    </a:cubicBezTo>
                    <a:cubicBezTo>
                      <a:pt x="332" y="469"/>
                      <a:pt x="361" y="224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3" name="Google Shape;2133;p38"/>
          <p:cNvGrpSpPr/>
          <p:nvPr/>
        </p:nvGrpSpPr>
        <p:grpSpPr>
          <a:xfrm rot="3626901">
            <a:off x="7133220" y="3302683"/>
            <a:ext cx="670823" cy="1064441"/>
            <a:chOff x="4491600" y="1128725"/>
            <a:chExt cx="911950" cy="1447225"/>
          </a:xfrm>
        </p:grpSpPr>
        <p:sp>
          <p:nvSpPr>
            <p:cNvPr id="2134" name="Google Shape;2134;p38"/>
            <p:cNvSpPr/>
            <p:nvPr/>
          </p:nvSpPr>
          <p:spPr>
            <a:xfrm>
              <a:off x="4568550" y="1144125"/>
              <a:ext cx="835000" cy="1431825"/>
            </a:xfrm>
            <a:custGeom>
              <a:avLst/>
              <a:gdLst/>
              <a:ahLst/>
              <a:cxnLst/>
              <a:rect l="l" t="t" r="r" b="b"/>
              <a:pathLst>
                <a:path w="33400" h="57273" extrusionOk="0">
                  <a:moveTo>
                    <a:pt x="12217" y="20788"/>
                  </a:moveTo>
                  <a:cubicBezTo>
                    <a:pt x="12235" y="20788"/>
                    <a:pt x="12294" y="20824"/>
                    <a:pt x="12353" y="20863"/>
                  </a:cubicBezTo>
                  <a:lnTo>
                    <a:pt x="12353" y="20863"/>
                  </a:lnTo>
                  <a:cubicBezTo>
                    <a:pt x="12335" y="20860"/>
                    <a:pt x="12317" y="20857"/>
                    <a:pt x="12299" y="20854"/>
                  </a:cubicBezTo>
                  <a:lnTo>
                    <a:pt x="12299" y="20854"/>
                  </a:lnTo>
                  <a:cubicBezTo>
                    <a:pt x="12320" y="20858"/>
                    <a:pt x="12338" y="20861"/>
                    <a:pt x="12355" y="20864"/>
                  </a:cubicBezTo>
                  <a:lnTo>
                    <a:pt x="12355" y="20864"/>
                  </a:lnTo>
                  <a:cubicBezTo>
                    <a:pt x="12360" y="20867"/>
                    <a:pt x="12365" y="20871"/>
                    <a:pt x="12370" y="20874"/>
                  </a:cubicBezTo>
                  <a:lnTo>
                    <a:pt x="12370" y="20874"/>
                  </a:lnTo>
                  <a:cubicBezTo>
                    <a:pt x="12290" y="20858"/>
                    <a:pt x="12186" y="20826"/>
                    <a:pt x="12213" y="20789"/>
                  </a:cubicBezTo>
                  <a:cubicBezTo>
                    <a:pt x="12213" y="20788"/>
                    <a:pt x="12215" y="20788"/>
                    <a:pt x="12217" y="20788"/>
                  </a:cubicBezTo>
                  <a:close/>
                  <a:moveTo>
                    <a:pt x="26553" y="54174"/>
                  </a:moveTo>
                  <a:cubicBezTo>
                    <a:pt x="26552" y="54174"/>
                    <a:pt x="26577" y="54179"/>
                    <a:pt x="26613" y="54185"/>
                  </a:cubicBezTo>
                  <a:lnTo>
                    <a:pt x="26613" y="54185"/>
                  </a:lnTo>
                  <a:cubicBezTo>
                    <a:pt x="26571" y="54177"/>
                    <a:pt x="26554" y="54174"/>
                    <a:pt x="26553" y="54174"/>
                  </a:cubicBezTo>
                  <a:close/>
                  <a:moveTo>
                    <a:pt x="8560" y="0"/>
                  </a:moveTo>
                  <a:cubicBezTo>
                    <a:pt x="6903" y="0"/>
                    <a:pt x="5288" y="615"/>
                    <a:pt x="3987" y="2024"/>
                  </a:cubicBezTo>
                  <a:cubicBezTo>
                    <a:pt x="722" y="5571"/>
                    <a:pt x="239" y="11230"/>
                    <a:pt x="159" y="15801"/>
                  </a:cubicBezTo>
                  <a:cubicBezTo>
                    <a:pt x="1" y="24279"/>
                    <a:pt x="1702" y="32821"/>
                    <a:pt x="3886" y="40975"/>
                  </a:cubicBezTo>
                  <a:cubicBezTo>
                    <a:pt x="4586" y="43599"/>
                    <a:pt x="5364" y="46201"/>
                    <a:pt x="6193" y="48789"/>
                  </a:cubicBezTo>
                  <a:cubicBezTo>
                    <a:pt x="6434" y="49536"/>
                    <a:pt x="7047" y="49859"/>
                    <a:pt x="7661" y="49859"/>
                  </a:cubicBezTo>
                  <a:cubicBezTo>
                    <a:pt x="8593" y="49859"/>
                    <a:pt x="9528" y="49113"/>
                    <a:pt x="9163" y="47974"/>
                  </a:cubicBezTo>
                  <a:cubicBezTo>
                    <a:pt x="6431" y="39446"/>
                    <a:pt x="4160" y="30608"/>
                    <a:pt x="3439" y="21705"/>
                  </a:cubicBezTo>
                  <a:cubicBezTo>
                    <a:pt x="3187" y="18627"/>
                    <a:pt x="3122" y="15505"/>
                    <a:pt x="3425" y="12427"/>
                  </a:cubicBezTo>
                  <a:cubicBezTo>
                    <a:pt x="3461" y="12095"/>
                    <a:pt x="3497" y="11771"/>
                    <a:pt x="3540" y="11439"/>
                  </a:cubicBezTo>
                  <a:cubicBezTo>
                    <a:pt x="3546" y="11393"/>
                    <a:pt x="3548" y="11376"/>
                    <a:pt x="3547" y="11376"/>
                  </a:cubicBezTo>
                  <a:lnTo>
                    <a:pt x="3547" y="11376"/>
                  </a:lnTo>
                  <a:cubicBezTo>
                    <a:pt x="3546" y="11376"/>
                    <a:pt x="3530" y="11489"/>
                    <a:pt x="3527" y="11524"/>
                  </a:cubicBezTo>
                  <a:lnTo>
                    <a:pt x="3527" y="11524"/>
                  </a:lnTo>
                  <a:cubicBezTo>
                    <a:pt x="3534" y="11441"/>
                    <a:pt x="3548" y="11364"/>
                    <a:pt x="3562" y="11281"/>
                  </a:cubicBezTo>
                  <a:cubicBezTo>
                    <a:pt x="3584" y="11115"/>
                    <a:pt x="3612" y="10956"/>
                    <a:pt x="3634" y="10791"/>
                  </a:cubicBezTo>
                  <a:cubicBezTo>
                    <a:pt x="3735" y="10207"/>
                    <a:pt x="3843" y="9630"/>
                    <a:pt x="3980" y="9060"/>
                  </a:cubicBezTo>
                  <a:cubicBezTo>
                    <a:pt x="4103" y="8556"/>
                    <a:pt x="4240" y="8051"/>
                    <a:pt x="4398" y="7561"/>
                  </a:cubicBezTo>
                  <a:cubicBezTo>
                    <a:pt x="4470" y="7337"/>
                    <a:pt x="4542" y="7114"/>
                    <a:pt x="4629" y="6898"/>
                  </a:cubicBezTo>
                  <a:cubicBezTo>
                    <a:pt x="4665" y="6790"/>
                    <a:pt x="4708" y="6689"/>
                    <a:pt x="4744" y="6580"/>
                  </a:cubicBezTo>
                  <a:cubicBezTo>
                    <a:pt x="4756" y="6550"/>
                    <a:pt x="4765" y="6525"/>
                    <a:pt x="4772" y="6505"/>
                  </a:cubicBezTo>
                  <a:lnTo>
                    <a:pt x="4772" y="6505"/>
                  </a:lnTo>
                  <a:cubicBezTo>
                    <a:pt x="4777" y="6496"/>
                    <a:pt x="4782" y="6485"/>
                    <a:pt x="4787" y="6472"/>
                  </a:cubicBezTo>
                  <a:cubicBezTo>
                    <a:pt x="4968" y="6083"/>
                    <a:pt x="5148" y="5701"/>
                    <a:pt x="5364" y="5333"/>
                  </a:cubicBezTo>
                  <a:cubicBezTo>
                    <a:pt x="5458" y="5167"/>
                    <a:pt x="5559" y="5009"/>
                    <a:pt x="5660" y="4850"/>
                  </a:cubicBezTo>
                  <a:cubicBezTo>
                    <a:pt x="5728" y="4745"/>
                    <a:pt x="5976" y="4449"/>
                    <a:pt x="5969" y="4449"/>
                  </a:cubicBezTo>
                  <a:lnTo>
                    <a:pt x="5969" y="4449"/>
                  </a:lnTo>
                  <a:cubicBezTo>
                    <a:pt x="5967" y="4449"/>
                    <a:pt x="5929" y="4490"/>
                    <a:pt x="5833" y="4598"/>
                  </a:cubicBezTo>
                  <a:cubicBezTo>
                    <a:pt x="6063" y="4331"/>
                    <a:pt x="6280" y="4065"/>
                    <a:pt x="6539" y="3827"/>
                  </a:cubicBezTo>
                  <a:cubicBezTo>
                    <a:pt x="6586" y="3786"/>
                    <a:pt x="6637" y="3745"/>
                    <a:pt x="6686" y="3700"/>
                  </a:cubicBezTo>
                  <a:lnTo>
                    <a:pt x="6686" y="3700"/>
                  </a:lnTo>
                  <a:cubicBezTo>
                    <a:pt x="6816" y="3613"/>
                    <a:pt x="6942" y="3516"/>
                    <a:pt x="7080" y="3430"/>
                  </a:cubicBezTo>
                  <a:cubicBezTo>
                    <a:pt x="7191" y="3365"/>
                    <a:pt x="7313" y="3306"/>
                    <a:pt x="7432" y="3242"/>
                  </a:cubicBezTo>
                  <a:lnTo>
                    <a:pt x="7432" y="3242"/>
                  </a:lnTo>
                  <a:cubicBezTo>
                    <a:pt x="7409" y="3250"/>
                    <a:pt x="7385" y="3258"/>
                    <a:pt x="7361" y="3264"/>
                  </a:cubicBezTo>
                  <a:cubicBezTo>
                    <a:pt x="7387" y="3257"/>
                    <a:pt x="7413" y="3248"/>
                    <a:pt x="7439" y="3238"/>
                  </a:cubicBezTo>
                  <a:lnTo>
                    <a:pt x="7439" y="3238"/>
                  </a:lnTo>
                  <a:cubicBezTo>
                    <a:pt x="7437" y="3239"/>
                    <a:pt x="7434" y="3240"/>
                    <a:pt x="7432" y="3242"/>
                  </a:cubicBezTo>
                  <a:lnTo>
                    <a:pt x="7432" y="3242"/>
                  </a:lnTo>
                  <a:cubicBezTo>
                    <a:pt x="7455" y="3233"/>
                    <a:pt x="7476" y="3224"/>
                    <a:pt x="7495" y="3215"/>
                  </a:cubicBezTo>
                  <a:lnTo>
                    <a:pt x="7495" y="3215"/>
                  </a:lnTo>
                  <a:cubicBezTo>
                    <a:pt x="7477" y="3222"/>
                    <a:pt x="7458" y="3230"/>
                    <a:pt x="7439" y="3238"/>
                  </a:cubicBezTo>
                  <a:lnTo>
                    <a:pt x="7439" y="3238"/>
                  </a:lnTo>
                  <a:cubicBezTo>
                    <a:pt x="7449" y="3232"/>
                    <a:pt x="7459" y="3227"/>
                    <a:pt x="7469" y="3221"/>
                  </a:cubicBezTo>
                  <a:cubicBezTo>
                    <a:pt x="7540" y="3182"/>
                    <a:pt x="7572" y="3168"/>
                    <a:pt x="7577" y="3168"/>
                  </a:cubicBezTo>
                  <a:lnTo>
                    <a:pt x="7577" y="3168"/>
                  </a:lnTo>
                  <a:cubicBezTo>
                    <a:pt x="7583" y="3168"/>
                    <a:pt x="7548" y="3190"/>
                    <a:pt x="7495" y="3215"/>
                  </a:cubicBezTo>
                  <a:lnTo>
                    <a:pt x="7495" y="3215"/>
                  </a:lnTo>
                  <a:cubicBezTo>
                    <a:pt x="7530" y="3201"/>
                    <a:pt x="7564" y="3187"/>
                    <a:pt x="7599" y="3178"/>
                  </a:cubicBezTo>
                  <a:cubicBezTo>
                    <a:pt x="7736" y="3135"/>
                    <a:pt x="7873" y="3091"/>
                    <a:pt x="8017" y="3062"/>
                  </a:cubicBezTo>
                  <a:cubicBezTo>
                    <a:pt x="8074" y="3045"/>
                    <a:pt x="8146" y="3042"/>
                    <a:pt x="8209" y="3026"/>
                  </a:cubicBezTo>
                  <a:lnTo>
                    <a:pt x="8209" y="3026"/>
                  </a:lnTo>
                  <a:cubicBezTo>
                    <a:pt x="8486" y="3027"/>
                    <a:pt x="8758" y="3033"/>
                    <a:pt x="9035" y="3040"/>
                  </a:cubicBezTo>
                  <a:lnTo>
                    <a:pt x="9035" y="3040"/>
                  </a:lnTo>
                  <a:cubicBezTo>
                    <a:pt x="9102" y="3052"/>
                    <a:pt x="9176" y="3060"/>
                    <a:pt x="9243" y="3077"/>
                  </a:cubicBezTo>
                  <a:cubicBezTo>
                    <a:pt x="9408" y="3113"/>
                    <a:pt x="9581" y="3156"/>
                    <a:pt x="9747" y="3207"/>
                  </a:cubicBezTo>
                  <a:cubicBezTo>
                    <a:pt x="9896" y="3252"/>
                    <a:pt x="10033" y="3309"/>
                    <a:pt x="10179" y="3362"/>
                  </a:cubicBezTo>
                  <a:lnTo>
                    <a:pt x="10179" y="3362"/>
                  </a:lnTo>
                  <a:cubicBezTo>
                    <a:pt x="10271" y="3410"/>
                    <a:pt x="10369" y="3446"/>
                    <a:pt x="10454" y="3488"/>
                  </a:cubicBezTo>
                  <a:cubicBezTo>
                    <a:pt x="10829" y="3675"/>
                    <a:pt x="11189" y="3884"/>
                    <a:pt x="11535" y="4115"/>
                  </a:cubicBezTo>
                  <a:cubicBezTo>
                    <a:pt x="11702" y="4233"/>
                    <a:pt x="11862" y="4352"/>
                    <a:pt x="12029" y="4470"/>
                  </a:cubicBezTo>
                  <a:lnTo>
                    <a:pt x="12029" y="4470"/>
                  </a:lnTo>
                  <a:cubicBezTo>
                    <a:pt x="12038" y="4478"/>
                    <a:pt x="12049" y="4487"/>
                    <a:pt x="12061" y="4497"/>
                  </a:cubicBezTo>
                  <a:cubicBezTo>
                    <a:pt x="12162" y="4576"/>
                    <a:pt x="12263" y="4656"/>
                    <a:pt x="12357" y="4742"/>
                  </a:cubicBezTo>
                  <a:cubicBezTo>
                    <a:pt x="12753" y="5074"/>
                    <a:pt x="13128" y="5420"/>
                    <a:pt x="13489" y="5787"/>
                  </a:cubicBezTo>
                  <a:cubicBezTo>
                    <a:pt x="13871" y="6177"/>
                    <a:pt x="14238" y="6580"/>
                    <a:pt x="14592" y="6991"/>
                  </a:cubicBezTo>
                  <a:cubicBezTo>
                    <a:pt x="14786" y="7222"/>
                    <a:pt x="14981" y="7460"/>
                    <a:pt x="15168" y="7698"/>
                  </a:cubicBezTo>
                  <a:cubicBezTo>
                    <a:pt x="15203" y="7737"/>
                    <a:pt x="15333" y="7905"/>
                    <a:pt x="15350" y="7926"/>
                  </a:cubicBezTo>
                  <a:lnTo>
                    <a:pt x="15350" y="7926"/>
                  </a:lnTo>
                  <a:cubicBezTo>
                    <a:pt x="15429" y="8031"/>
                    <a:pt x="15510" y="8136"/>
                    <a:pt x="15586" y="8246"/>
                  </a:cubicBezTo>
                  <a:cubicBezTo>
                    <a:pt x="16416" y="9370"/>
                    <a:pt x="17172" y="10545"/>
                    <a:pt x="17879" y="11749"/>
                  </a:cubicBezTo>
                  <a:cubicBezTo>
                    <a:pt x="21930" y="18663"/>
                    <a:pt x="24482" y="26405"/>
                    <a:pt x="26544" y="34126"/>
                  </a:cubicBezTo>
                  <a:cubicBezTo>
                    <a:pt x="27229" y="36692"/>
                    <a:pt x="27698" y="39345"/>
                    <a:pt x="28455" y="41890"/>
                  </a:cubicBezTo>
                  <a:cubicBezTo>
                    <a:pt x="29046" y="43844"/>
                    <a:pt x="29536" y="45891"/>
                    <a:pt x="29702" y="47845"/>
                  </a:cubicBezTo>
                  <a:cubicBezTo>
                    <a:pt x="29767" y="48652"/>
                    <a:pt x="29788" y="49460"/>
                    <a:pt x="29738" y="50267"/>
                  </a:cubicBezTo>
                  <a:cubicBezTo>
                    <a:pt x="29723" y="50433"/>
                    <a:pt x="29709" y="50599"/>
                    <a:pt x="29694" y="50764"/>
                  </a:cubicBezTo>
                  <a:cubicBezTo>
                    <a:pt x="29692" y="50800"/>
                    <a:pt x="29690" y="50825"/>
                    <a:pt x="29690" y="50840"/>
                  </a:cubicBezTo>
                  <a:lnTo>
                    <a:pt x="29690" y="50840"/>
                  </a:lnTo>
                  <a:cubicBezTo>
                    <a:pt x="29685" y="50861"/>
                    <a:pt x="29677" y="50898"/>
                    <a:pt x="29666" y="50959"/>
                  </a:cubicBezTo>
                  <a:cubicBezTo>
                    <a:pt x="29615" y="51269"/>
                    <a:pt x="29558" y="51579"/>
                    <a:pt x="29471" y="51882"/>
                  </a:cubicBezTo>
                  <a:cubicBezTo>
                    <a:pt x="29420" y="52085"/>
                    <a:pt x="29352" y="52283"/>
                    <a:pt x="29283" y="52477"/>
                  </a:cubicBezTo>
                  <a:lnTo>
                    <a:pt x="29283" y="52477"/>
                  </a:lnTo>
                  <a:cubicBezTo>
                    <a:pt x="29275" y="52489"/>
                    <a:pt x="29190" y="52700"/>
                    <a:pt x="29161" y="52754"/>
                  </a:cubicBezTo>
                  <a:cubicBezTo>
                    <a:pt x="29103" y="52877"/>
                    <a:pt x="29038" y="52992"/>
                    <a:pt x="28966" y="53107"/>
                  </a:cubicBezTo>
                  <a:cubicBezTo>
                    <a:pt x="28909" y="53208"/>
                    <a:pt x="28844" y="53295"/>
                    <a:pt x="28786" y="53388"/>
                  </a:cubicBezTo>
                  <a:cubicBezTo>
                    <a:pt x="28782" y="53395"/>
                    <a:pt x="28778" y="53401"/>
                    <a:pt x="28774" y="53407"/>
                  </a:cubicBezTo>
                  <a:lnTo>
                    <a:pt x="28774" y="53407"/>
                  </a:lnTo>
                  <a:cubicBezTo>
                    <a:pt x="28774" y="53408"/>
                    <a:pt x="28773" y="53409"/>
                    <a:pt x="28772" y="53410"/>
                  </a:cubicBezTo>
                  <a:cubicBezTo>
                    <a:pt x="28630" y="53551"/>
                    <a:pt x="28489" y="53687"/>
                    <a:pt x="28343" y="53827"/>
                  </a:cubicBezTo>
                  <a:lnTo>
                    <a:pt x="28343" y="53827"/>
                  </a:lnTo>
                  <a:cubicBezTo>
                    <a:pt x="28384" y="53787"/>
                    <a:pt x="28396" y="53771"/>
                    <a:pt x="28388" y="53771"/>
                  </a:cubicBezTo>
                  <a:cubicBezTo>
                    <a:pt x="28364" y="53771"/>
                    <a:pt x="28125" y="53953"/>
                    <a:pt x="28015" y="54023"/>
                  </a:cubicBezTo>
                  <a:cubicBezTo>
                    <a:pt x="28006" y="54028"/>
                    <a:pt x="27998" y="54034"/>
                    <a:pt x="27991" y="54039"/>
                  </a:cubicBezTo>
                  <a:lnTo>
                    <a:pt x="27991" y="54039"/>
                  </a:lnTo>
                  <a:cubicBezTo>
                    <a:pt x="27902" y="54068"/>
                    <a:pt x="27817" y="54107"/>
                    <a:pt x="27726" y="54131"/>
                  </a:cubicBezTo>
                  <a:cubicBezTo>
                    <a:pt x="27633" y="54160"/>
                    <a:pt x="27539" y="54174"/>
                    <a:pt x="27445" y="54203"/>
                  </a:cubicBezTo>
                  <a:cubicBezTo>
                    <a:pt x="27445" y="54203"/>
                    <a:pt x="27445" y="54203"/>
                    <a:pt x="27445" y="54203"/>
                  </a:cubicBezTo>
                  <a:lnTo>
                    <a:pt x="27445" y="54203"/>
                  </a:lnTo>
                  <a:cubicBezTo>
                    <a:pt x="27282" y="54204"/>
                    <a:pt x="27118" y="54212"/>
                    <a:pt x="26951" y="54212"/>
                  </a:cubicBezTo>
                  <a:cubicBezTo>
                    <a:pt x="26907" y="54212"/>
                    <a:pt x="26863" y="54212"/>
                    <a:pt x="26818" y="54210"/>
                  </a:cubicBezTo>
                  <a:cubicBezTo>
                    <a:pt x="26768" y="54210"/>
                    <a:pt x="26674" y="54196"/>
                    <a:pt x="26613" y="54185"/>
                  </a:cubicBezTo>
                  <a:lnTo>
                    <a:pt x="26613" y="54185"/>
                  </a:lnTo>
                  <a:cubicBezTo>
                    <a:pt x="26648" y="54192"/>
                    <a:pt x="26700" y="54202"/>
                    <a:pt x="26775" y="54217"/>
                  </a:cubicBezTo>
                  <a:cubicBezTo>
                    <a:pt x="26667" y="54196"/>
                    <a:pt x="26559" y="54181"/>
                    <a:pt x="26450" y="54160"/>
                  </a:cubicBezTo>
                  <a:cubicBezTo>
                    <a:pt x="26213" y="54109"/>
                    <a:pt x="25975" y="54037"/>
                    <a:pt x="25744" y="53958"/>
                  </a:cubicBezTo>
                  <a:cubicBezTo>
                    <a:pt x="25712" y="53947"/>
                    <a:pt x="25613" y="53909"/>
                    <a:pt x="25545" y="53883"/>
                  </a:cubicBezTo>
                  <a:lnTo>
                    <a:pt x="25545" y="53883"/>
                  </a:lnTo>
                  <a:cubicBezTo>
                    <a:pt x="25472" y="53851"/>
                    <a:pt x="25362" y="53803"/>
                    <a:pt x="25333" y="53792"/>
                  </a:cubicBezTo>
                  <a:cubicBezTo>
                    <a:pt x="25066" y="53662"/>
                    <a:pt x="24800" y="53511"/>
                    <a:pt x="24547" y="53360"/>
                  </a:cubicBezTo>
                  <a:cubicBezTo>
                    <a:pt x="24309" y="53208"/>
                    <a:pt x="24079" y="53050"/>
                    <a:pt x="23848" y="52891"/>
                  </a:cubicBezTo>
                  <a:cubicBezTo>
                    <a:pt x="23811" y="52863"/>
                    <a:pt x="23792" y="52849"/>
                    <a:pt x="23785" y="52844"/>
                  </a:cubicBezTo>
                  <a:lnTo>
                    <a:pt x="23785" y="52844"/>
                  </a:lnTo>
                  <a:cubicBezTo>
                    <a:pt x="23767" y="52829"/>
                    <a:pt x="23743" y="52809"/>
                    <a:pt x="23711" y="52783"/>
                  </a:cubicBezTo>
                  <a:cubicBezTo>
                    <a:pt x="23581" y="52675"/>
                    <a:pt x="23452" y="52567"/>
                    <a:pt x="23315" y="52451"/>
                  </a:cubicBezTo>
                  <a:cubicBezTo>
                    <a:pt x="22795" y="51990"/>
                    <a:pt x="22305" y="51492"/>
                    <a:pt x="21851" y="50959"/>
                  </a:cubicBezTo>
                  <a:cubicBezTo>
                    <a:pt x="21339" y="50375"/>
                    <a:pt x="21116" y="50072"/>
                    <a:pt x="20640" y="49359"/>
                  </a:cubicBezTo>
                  <a:cubicBezTo>
                    <a:pt x="20164" y="48645"/>
                    <a:pt x="19732" y="47902"/>
                    <a:pt x="19342" y="47145"/>
                  </a:cubicBezTo>
                  <a:cubicBezTo>
                    <a:pt x="18456" y="45415"/>
                    <a:pt x="17850" y="43635"/>
                    <a:pt x="17302" y="41739"/>
                  </a:cubicBezTo>
                  <a:cubicBezTo>
                    <a:pt x="16560" y="39194"/>
                    <a:pt x="15860" y="36642"/>
                    <a:pt x="15219" y="34076"/>
                  </a:cubicBezTo>
                  <a:cubicBezTo>
                    <a:pt x="14721" y="32086"/>
                    <a:pt x="14260" y="30089"/>
                    <a:pt x="13878" y="28070"/>
                  </a:cubicBezTo>
                  <a:cubicBezTo>
                    <a:pt x="13727" y="27285"/>
                    <a:pt x="13590" y="26499"/>
                    <a:pt x="13467" y="25706"/>
                  </a:cubicBezTo>
                  <a:cubicBezTo>
                    <a:pt x="13438" y="25511"/>
                    <a:pt x="13409" y="25317"/>
                    <a:pt x="13381" y="25122"/>
                  </a:cubicBezTo>
                  <a:cubicBezTo>
                    <a:pt x="13369" y="25036"/>
                    <a:pt x="13364" y="25009"/>
                    <a:pt x="13364" y="25009"/>
                  </a:cubicBezTo>
                  <a:lnTo>
                    <a:pt x="13364" y="25009"/>
                  </a:lnTo>
                  <a:cubicBezTo>
                    <a:pt x="13364" y="25009"/>
                    <a:pt x="13364" y="25010"/>
                    <a:pt x="13364" y="25010"/>
                  </a:cubicBezTo>
                  <a:lnTo>
                    <a:pt x="13364" y="25010"/>
                  </a:lnTo>
                  <a:cubicBezTo>
                    <a:pt x="13362" y="24999"/>
                    <a:pt x="13361" y="24986"/>
                    <a:pt x="13359" y="24971"/>
                  </a:cubicBezTo>
                  <a:cubicBezTo>
                    <a:pt x="13323" y="24632"/>
                    <a:pt x="13280" y="24286"/>
                    <a:pt x="13244" y="23940"/>
                  </a:cubicBezTo>
                  <a:cubicBezTo>
                    <a:pt x="13176" y="23187"/>
                    <a:pt x="13139" y="22439"/>
                    <a:pt x="13158" y="21685"/>
                  </a:cubicBezTo>
                  <a:lnTo>
                    <a:pt x="13158" y="21685"/>
                  </a:lnTo>
                  <a:cubicBezTo>
                    <a:pt x="13167" y="21697"/>
                    <a:pt x="13176" y="21708"/>
                    <a:pt x="13186" y="21719"/>
                  </a:cubicBezTo>
                  <a:cubicBezTo>
                    <a:pt x="13192" y="21727"/>
                    <a:pt x="13198" y="21733"/>
                    <a:pt x="13204" y="21739"/>
                  </a:cubicBezTo>
                  <a:lnTo>
                    <a:pt x="13204" y="21739"/>
                  </a:lnTo>
                  <a:cubicBezTo>
                    <a:pt x="13255" y="21812"/>
                    <a:pt x="13307" y="21882"/>
                    <a:pt x="13359" y="21957"/>
                  </a:cubicBezTo>
                  <a:cubicBezTo>
                    <a:pt x="14743" y="23882"/>
                    <a:pt x="15774" y="26066"/>
                    <a:pt x="16726" y="28222"/>
                  </a:cubicBezTo>
                  <a:cubicBezTo>
                    <a:pt x="17324" y="29584"/>
                    <a:pt x="17922" y="31062"/>
                    <a:pt x="18499" y="32627"/>
                  </a:cubicBezTo>
                  <a:cubicBezTo>
                    <a:pt x="19177" y="34443"/>
                    <a:pt x="19804" y="36281"/>
                    <a:pt x="20395" y="38127"/>
                  </a:cubicBezTo>
                  <a:cubicBezTo>
                    <a:pt x="21044" y="40167"/>
                    <a:pt x="21635" y="42222"/>
                    <a:pt x="22197" y="44291"/>
                  </a:cubicBezTo>
                  <a:cubicBezTo>
                    <a:pt x="22401" y="45050"/>
                    <a:pt x="22993" y="45379"/>
                    <a:pt x="23600" y="45379"/>
                  </a:cubicBezTo>
                  <a:cubicBezTo>
                    <a:pt x="24520" y="45379"/>
                    <a:pt x="25476" y="44624"/>
                    <a:pt x="25167" y="43469"/>
                  </a:cubicBezTo>
                  <a:cubicBezTo>
                    <a:pt x="24028" y="39273"/>
                    <a:pt x="22738" y="35106"/>
                    <a:pt x="21181" y="31048"/>
                  </a:cubicBezTo>
                  <a:cubicBezTo>
                    <a:pt x="20063" y="28114"/>
                    <a:pt x="18845" y="25187"/>
                    <a:pt x="17302" y="22447"/>
                  </a:cubicBezTo>
                  <a:cubicBezTo>
                    <a:pt x="16459" y="20948"/>
                    <a:pt x="15413" y="19023"/>
                    <a:pt x="13835" y="18165"/>
                  </a:cubicBezTo>
                  <a:cubicBezTo>
                    <a:pt x="13419" y="17941"/>
                    <a:pt x="13014" y="17840"/>
                    <a:pt x="12634" y="17840"/>
                  </a:cubicBezTo>
                  <a:cubicBezTo>
                    <a:pt x="11411" y="17840"/>
                    <a:pt x="10445" y="18885"/>
                    <a:pt x="10209" y="20249"/>
                  </a:cubicBezTo>
                  <a:cubicBezTo>
                    <a:pt x="9776" y="22772"/>
                    <a:pt x="10295" y="25468"/>
                    <a:pt x="10735" y="27948"/>
                  </a:cubicBezTo>
                  <a:cubicBezTo>
                    <a:pt x="11578" y="32691"/>
                    <a:pt x="12833" y="37363"/>
                    <a:pt x="14166" y="41984"/>
                  </a:cubicBezTo>
                  <a:cubicBezTo>
                    <a:pt x="15298" y="45920"/>
                    <a:pt x="16790" y="49676"/>
                    <a:pt x="19429" y="52855"/>
                  </a:cubicBezTo>
                  <a:cubicBezTo>
                    <a:pt x="21080" y="54845"/>
                    <a:pt x="23372" y="56777"/>
                    <a:pt x="26003" y="57195"/>
                  </a:cubicBezTo>
                  <a:cubicBezTo>
                    <a:pt x="26331" y="57247"/>
                    <a:pt x="26655" y="57272"/>
                    <a:pt x="26975" y="57272"/>
                  </a:cubicBezTo>
                  <a:cubicBezTo>
                    <a:pt x="29050" y="57272"/>
                    <a:pt x="30915" y="56192"/>
                    <a:pt x="31864" y="54217"/>
                  </a:cubicBezTo>
                  <a:cubicBezTo>
                    <a:pt x="33400" y="51024"/>
                    <a:pt x="32895" y="47138"/>
                    <a:pt x="32146" y="43808"/>
                  </a:cubicBezTo>
                  <a:cubicBezTo>
                    <a:pt x="31872" y="42582"/>
                    <a:pt x="31461" y="41393"/>
                    <a:pt x="31187" y="40167"/>
                  </a:cubicBezTo>
                  <a:cubicBezTo>
                    <a:pt x="30877" y="38769"/>
                    <a:pt x="30545" y="37377"/>
                    <a:pt x="30199" y="35993"/>
                  </a:cubicBezTo>
                  <a:cubicBezTo>
                    <a:pt x="29558" y="33405"/>
                    <a:pt x="28851" y="30824"/>
                    <a:pt x="28065" y="28272"/>
                  </a:cubicBezTo>
                  <a:cubicBezTo>
                    <a:pt x="26753" y="23990"/>
                    <a:pt x="25225" y="19766"/>
                    <a:pt x="23365" y="15693"/>
                  </a:cubicBezTo>
                  <a:cubicBezTo>
                    <a:pt x="21036" y="10581"/>
                    <a:pt x="18059" y="5009"/>
                    <a:pt x="13381" y="1664"/>
                  </a:cubicBezTo>
                  <a:cubicBezTo>
                    <a:pt x="11914" y="615"/>
                    <a:pt x="10216" y="0"/>
                    <a:pt x="856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4491600" y="1128725"/>
              <a:ext cx="835000" cy="1431900"/>
            </a:xfrm>
            <a:custGeom>
              <a:avLst/>
              <a:gdLst/>
              <a:ahLst/>
              <a:cxnLst/>
              <a:rect l="l" t="t" r="r" b="b"/>
              <a:pathLst>
                <a:path w="33400" h="57276" extrusionOk="0">
                  <a:moveTo>
                    <a:pt x="7573" y="3171"/>
                  </a:moveTo>
                  <a:cubicBezTo>
                    <a:pt x="7580" y="3171"/>
                    <a:pt x="7528" y="3203"/>
                    <a:pt x="7458" y="3231"/>
                  </a:cubicBezTo>
                  <a:lnTo>
                    <a:pt x="7458" y="3231"/>
                  </a:lnTo>
                  <a:cubicBezTo>
                    <a:pt x="7461" y="3228"/>
                    <a:pt x="7465" y="3226"/>
                    <a:pt x="7469" y="3224"/>
                  </a:cubicBezTo>
                  <a:cubicBezTo>
                    <a:pt x="7538" y="3185"/>
                    <a:pt x="7569" y="3171"/>
                    <a:pt x="7573" y="3171"/>
                  </a:cubicBezTo>
                  <a:close/>
                  <a:moveTo>
                    <a:pt x="3540" y="11412"/>
                  </a:moveTo>
                  <a:cubicBezTo>
                    <a:pt x="3535" y="11446"/>
                    <a:pt x="3531" y="11480"/>
                    <a:pt x="3528" y="11513"/>
                  </a:cubicBezTo>
                  <a:lnTo>
                    <a:pt x="3528" y="11513"/>
                  </a:lnTo>
                  <a:cubicBezTo>
                    <a:pt x="3531" y="11487"/>
                    <a:pt x="3536" y="11443"/>
                    <a:pt x="3540" y="11412"/>
                  </a:cubicBezTo>
                  <a:close/>
                  <a:moveTo>
                    <a:pt x="3528" y="11513"/>
                  </a:moveTo>
                  <a:lnTo>
                    <a:pt x="3528" y="11513"/>
                  </a:lnTo>
                  <a:cubicBezTo>
                    <a:pt x="3526" y="11525"/>
                    <a:pt x="3526" y="11533"/>
                    <a:pt x="3526" y="11536"/>
                  </a:cubicBezTo>
                  <a:cubicBezTo>
                    <a:pt x="3526" y="11529"/>
                    <a:pt x="3527" y="11521"/>
                    <a:pt x="3528" y="11513"/>
                  </a:cubicBezTo>
                  <a:close/>
                  <a:moveTo>
                    <a:pt x="12217" y="20791"/>
                  </a:moveTo>
                  <a:cubicBezTo>
                    <a:pt x="12233" y="20791"/>
                    <a:pt x="12285" y="20822"/>
                    <a:pt x="12339" y="20858"/>
                  </a:cubicBezTo>
                  <a:lnTo>
                    <a:pt x="12339" y="20858"/>
                  </a:lnTo>
                  <a:cubicBezTo>
                    <a:pt x="12327" y="20855"/>
                    <a:pt x="12314" y="20853"/>
                    <a:pt x="12299" y="20850"/>
                  </a:cubicBezTo>
                  <a:lnTo>
                    <a:pt x="12299" y="20850"/>
                  </a:lnTo>
                  <a:cubicBezTo>
                    <a:pt x="12313" y="20853"/>
                    <a:pt x="12326" y="20855"/>
                    <a:pt x="12340" y="20858"/>
                  </a:cubicBezTo>
                  <a:lnTo>
                    <a:pt x="12340" y="20858"/>
                  </a:lnTo>
                  <a:cubicBezTo>
                    <a:pt x="12339" y="20858"/>
                    <a:pt x="12339" y="20858"/>
                    <a:pt x="12339" y="20858"/>
                  </a:cubicBezTo>
                  <a:lnTo>
                    <a:pt x="12339" y="20858"/>
                  </a:lnTo>
                  <a:cubicBezTo>
                    <a:pt x="12343" y="20858"/>
                    <a:pt x="12346" y="20859"/>
                    <a:pt x="12350" y="20859"/>
                  </a:cubicBezTo>
                  <a:lnTo>
                    <a:pt x="12350" y="20859"/>
                  </a:lnTo>
                  <a:cubicBezTo>
                    <a:pt x="12346" y="20859"/>
                    <a:pt x="12343" y="20858"/>
                    <a:pt x="12340" y="20858"/>
                  </a:cubicBezTo>
                  <a:lnTo>
                    <a:pt x="12340" y="20858"/>
                  </a:lnTo>
                  <a:cubicBezTo>
                    <a:pt x="12346" y="20862"/>
                    <a:pt x="12352" y="20866"/>
                    <a:pt x="12358" y="20870"/>
                  </a:cubicBezTo>
                  <a:lnTo>
                    <a:pt x="12358" y="20870"/>
                  </a:lnTo>
                  <a:cubicBezTo>
                    <a:pt x="12280" y="20853"/>
                    <a:pt x="12187" y="20824"/>
                    <a:pt x="12212" y="20793"/>
                  </a:cubicBezTo>
                  <a:cubicBezTo>
                    <a:pt x="12213" y="20791"/>
                    <a:pt x="12215" y="20791"/>
                    <a:pt x="12217" y="20791"/>
                  </a:cubicBezTo>
                  <a:close/>
                  <a:moveTo>
                    <a:pt x="28043" y="54026"/>
                  </a:moveTo>
                  <a:cubicBezTo>
                    <a:pt x="28044" y="54026"/>
                    <a:pt x="28044" y="54026"/>
                    <a:pt x="28043" y="54026"/>
                  </a:cubicBezTo>
                  <a:cubicBezTo>
                    <a:pt x="28043" y="54026"/>
                    <a:pt x="28042" y="54026"/>
                    <a:pt x="28042" y="54026"/>
                  </a:cubicBezTo>
                  <a:lnTo>
                    <a:pt x="28042" y="54026"/>
                  </a:lnTo>
                  <a:cubicBezTo>
                    <a:pt x="28043" y="54026"/>
                    <a:pt x="28043" y="54026"/>
                    <a:pt x="28043" y="54026"/>
                  </a:cubicBezTo>
                  <a:close/>
                  <a:moveTo>
                    <a:pt x="26551" y="54174"/>
                  </a:moveTo>
                  <a:cubicBezTo>
                    <a:pt x="26548" y="54174"/>
                    <a:pt x="26590" y="54183"/>
                    <a:pt x="26643" y="54192"/>
                  </a:cubicBezTo>
                  <a:lnTo>
                    <a:pt x="26643" y="54192"/>
                  </a:lnTo>
                  <a:cubicBezTo>
                    <a:pt x="26579" y="54179"/>
                    <a:pt x="26553" y="54174"/>
                    <a:pt x="26551" y="54174"/>
                  </a:cubicBezTo>
                  <a:close/>
                  <a:moveTo>
                    <a:pt x="8558" y="0"/>
                  </a:moveTo>
                  <a:cubicBezTo>
                    <a:pt x="6903" y="0"/>
                    <a:pt x="5288" y="615"/>
                    <a:pt x="3987" y="2028"/>
                  </a:cubicBezTo>
                  <a:cubicBezTo>
                    <a:pt x="721" y="5567"/>
                    <a:pt x="238" y="11233"/>
                    <a:pt x="152" y="15797"/>
                  </a:cubicBezTo>
                  <a:cubicBezTo>
                    <a:pt x="0" y="24282"/>
                    <a:pt x="1702" y="32817"/>
                    <a:pt x="3886" y="40978"/>
                  </a:cubicBezTo>
                  <a:cubicBezTo>
                    <a:pt x="4585" y="43602"/>
                    <a:pt x="5364" y="46204"/>
                    <a:pt x="6193" y="48792"/>
                  </a:cubicBezTo>
                  <a:cubicBezTo>
                    <a:pt x="6433" y="49536"/>
                    <a:pt x="7046" y="49859"/>
                    <a:pt x="7660" y="49859"/>
                  </a:cubicBezTo>
                  <a:cubicBezTo>
                    <a:pt x="8593" y="49859"/>
                    <a:pt x="9528" y="49114"/>
                    <a:pt x="9163" y="47970"/>
                  </a:cubicBezTo>
                  <a:cubicBezTo>
                    <a:pt x="6424" y="39449"/>
                    <a:pt x="4160" y="30604"/>
                    <a:pt x="3439" y="21708"/>
                  </a:cubicBezTo>
                  <a:cubicBezTo>
                    <a:pt x="3187" y="18623"/>
                    <a:pt x="3122" y="15508"/>
                    <a:pt x="3425" y="12430"/>
                  </a:cubicBezTo>
                  <a:cubicBezTo>
                    <a:pt x="3461" y="12099"/>
                    <a:pt x="3497" y="11767"/>
                    <a:pt x="3533" y="11443"/>
                  </a:cubicBezTo>
                  <a:cubicBezTo>
                    <a:pt x="3540" y="11396"/>
                    <a:pt x="3543" y="11378"/>
                    <a:pt x="3544" y="11378"/>
                  </a:cubicBezTo>
                  <a:lnTo>
                    <a:pt x="3544" y="11378"/>
                  </a:lnTo>
                  <a:cubicBezTo>
                    <a:pt x="3544" y="11378"/>
                    <a:pt x="3543" y="11392"/>
                    <a:pt x="3540" y="11412"/>
                  </a:cubicBezTo>
                  <a:lnTo>
                    <a:pt x="3540" y="11412"/>
                  </a:lnTo>
                  <a:cubicBezTo>
                    <a:pt x="3547" y="11368"/>
                    <a:pt x="3554" y="11325"/>
                    <a:pt x="3562" y="11284"/>
                  </a:cubicBezTo>
                  <a:cubicBezTo>
                    <a:pt x="3583" y="11118"/>
                    <a:pt x="3612" y="10952"/>
                    <a:pt x="3634" y="10794"/>
                  </a:cubicBezTo>
                  <a:cubicBezTo>
                    <a:pt x="3735" y="10210"/>
                    <a:pt x="3843" y="9633"/>
                    <a:pt x="3980" y="9056"/>
                  </a:cubicBezTo>
                  <a:cubicBezTo>
                    <a:pt x="4102" y="8552"/>
                    <a:pt x="4239" y="8054"/>
                    <a:pt x="4398" y="7557"/>
                  </a:cubicBezTo>
                  <a:cubicBezTo>
                    <a:pt x="4470" y="7341"/>
                    <a:pt x="4542" y="7117"/>
                    <a:pt x="4621" y="6894"/>
                  </a:cubicBezTo>
                  <a:cubicBezTo>
                    <a:pt x="4665" y="6793"/>
                    <a:pt x="4708" y="6685"/>
                    <a:pt x="4744" y="6584"/>
                  </a:cubicBezTo>
                  <a:cubicBezTo>
                    <a:pt x="4762" y="6536"/>
                    <a:pt x="4774" y="6502"/>
                    <a:pt x="4782" y="6480"/>
                  </a:cubicBezTo>
                  <a:lnTo>
                    <a:pt x="4782" y="6480"/>
                  </a:lnTo>
                  <a:cubicBezTo>
                    <a:pt x="4784" y="6476"/>
                    <a:pt x="4785" y="6472"/>
                    <a:pt x="4787" y="6468"/>
                  </a:cubicBezTo>
                  <a:cubicBezTo>
                    <a:pt x="4967" y="6086"/>
                    <a:pt x="5148" y="5704"/>
                    <a:pt x="5364" y="5337"/>
                  </a:cubicBezTo>
                  <a:cubicBezTo>
                    <a:pt x="5458" y="5171"/>
                    <a:pt x="5559" y="5005"/>
                    <a:pt x="5659" y="4846"/>
                  </a:cubicBezTo>
                  <a:cubicBezTo>
                    <a:pt x="5728" y="4746"/>
                    <a:pt x="5977" y="4446"/>
                    <a:pt x="5969" y="4446"/>
                  </a:cubicBezTo>
                  <a:lnTo>
                    <a:pt x="5969" y="4446"/>
                  </a:lnTo>
                  <a:cubicBezTo>
                    <a:pt x="5966" y="4446"/>
                    <a:pt x="5928" y="4487"/>
                    <a:pt x="5832" y="4594"/>
                  </a:cubicBezTo>
                  <a:cubicBezTo>
                    <a:pt x="6063" y="4334"/>
                    <a:pt x="6279" y="4068"/>
                    <a:pt x="6539" y="3830"/>
                  </a:cubicBezTo>
                  <a:cubicBezTo>
                    <a:pt x="6594" y="3775"/>
                    <a:pt x="6655" y="3727"/>
                    <a:pt x="6710" y="3679"/>
                  </a:cubicBezTo>
                  <a:lnTo>
                    <a:pt x="6710" y="3679"/>
                  </a:lnTo>
                  <a:cubicBezTo>
                    <a:pt x="6835" y="3600"/>
                    <a:pt x="6952" y="3506"/>
                    <a:pt x="7080" y="3433"/>
                  </a:cubicBezTo>
                  <a:cubicBezTo>
                    <a:pt x="7198" y="3357"/>
                    <a:pt x="7330" y="3300"/>
                    <a:pt x="7456" y="3231"/>
                  </a:cubicBezTo>
                  <a:lnTo>
                    <a:pt x="7456" y="3231"/>
                  </a:lnTo>
                  <a:cubicBezTo>
                    <a:pt x="7501" y="3214"/>
                    <a:pt x="7545" y="3194"/>
                    <a:pt x="7591" y="3181"/>
                  </a:cubicBezTo>
                  <a:cubicBezTo>
                    <a:pt x="7736" y="3138"/>
                    <a:pt x="7873" y="3095"/>
                    <a:pt x="8010" y="3059"/>
                  </a:cubicBezTo>
                  <a:cubicBezTo>
                    <a:pt x="8069" y="3048"/>
                    <a:pt x="8138" y="3041"/>
                    <a:pt x="8198" y="3029"/>
                  </a:cubicBezTo>
                  <a:lnTo>
                    <a:pt x="8198" y="3029"/>
                  </a:lnTo>
                  <a:cubicBezTo>
                    <a:pt x="8277" y="3027"/>
                    <a:pt x="8354" y="3027"/>
                    <a:pt x="8432" y="3027"/>
                  </a:cubicBezTo>
                  <a:cubicBezTo>
                    <a:pt x="8627" y="3027"/>
                    <a:pt x="8821" y="3031"/>
                    <a:pt x="9017" y="3035"/>
                  </a:cubicBezTo>
                  <a:lnTo>
                    <a:pt x="9017" y="3035"/>
                  </a:lnTo>
                  <a:cubicBezTo>
                    <a:pt x="9089" y="3054"/>
                    <a:pt x="9170" y="3061"/>
                    <a:pt x="9242" y="3073"/>
                  </a:cubicBezTo>
                  <a:cubicBezTo>
                    <a:pt x="9408" y="3109"/>
                    <a:pt x="9581" y="3159"/>
                    <a:pt x="9747" y="3210"/>
                  </a:cubicBezTo>
                  <a:cubicBezTo>
                    <a:pt x="9910" y="3259"/>
                    <a:pt x="10059" y="3323"/>
                    <a:pt x="10222" y="3380"/>
                  </a:cubicBezTo>
                  <a:lnTo>
                    <a:pt x="10222" y="3380"/>
                  </a:lnTo>
                  <a:cubicBezTo>
                    <a:pt x="10299" y="3420"/>
                    <a:pt x="10376" y="3455"/>
                    <a:pt x="10453" y="3491"/>
                  </a:cubicBezTo>
                  <a:cubicBezTo>
                    <a:pt x="10828" y="3678"/>
                    <a:pt x="11189" y="3888"/>
                    <a:pt x="11528" y="4118"/>
                  </a:cubicBezTo>
                  <a:cubicBezTo>
                    <a:pt x="11700" y="4229"/>
                    <a:pt x="11859" y="4346"/>
                    <a:pt x="12018" y="4463"/>
                  </a:cubicBezTo>
                  <a:lnTo>
                    <a:pt x="12018" y="4463"/>
                  </a:lnTo>
                  <a:cubicBezTo>
                    <a:pt x="12029" y="4473"/>
                    <a:pt x="12044" y="4485"/>
                    <a:pt x="12061" y="4500"/>
                  </a:cubicBezTo>
                  <a:cubicBezTo>
                    <a:pt x="12162" y="4580"/>
                    <a:pt x="12263" y="4659"/>
                    <a:pt x="12357" y="4738"/>
                  </a:cubicBezTo>
                  <a:cubicBezTo>
                    <a:pt x="12753" y="5070"/>
                    <a:pt x="13128" y="5423"/>
                    <a:pt x="13488" y="5783"/>
                  </a:cubicBezTo>
                  <a:cubicBezTo>
                    <a:pt x="13871" y="6173"/>
                    <a:pt x="14238" y="6576"/>
                    <a:pt x="14591" y="6995"/>
                  </a:cubicBezTo>
                  <a:cubicBezTo>
                    <a:pt x="14786" y="7225"/>
                    <a:pt x="14981" y="7456"/>
                    <a:pt x="15168" y="7694"/>
                  </a:cubicBezTo>
                  <a:cubicBezTo>
                    <a:pt x="15201" y="7736"/>
                    <a:pt x="15324" y="7896"/>
                    <a:pt x="15348" y="7927"/>
                  </a:cubicBezTo>
                  <a:lnTo>
                    <a:pt x="15348" y="7927"/>
                  </a:lnTo>
                  <a:cubicBezTo>
                    <a:pt x="15427" y="8032"/>
                    <a:pt x="15509" y="8137"/>
                    <a:pt x="15586" y="8242"/>
                  </a:cubicBezTo>
                  <a:cubicBezTo>
                    <a:pt x="16415" y="9366"/>
                    <a:pt x="17172" y="10549"/>
                    <a:pt x="17879" y="11753"/>
                  </a:cubicBezTo>
                  <a:cubicBezTo>
                    <a:pt x="21930" y="18666"/>
                    <a:pt x="24475" y="26408"/>
                    <a:pt x="26537" y="34129"/>
                  </a:cubicBezTo>
                  <a:cubicBezTo>
                    <a:pt x="27229" y="36696"/>
                    <a:pt x="27697" y="39341"/>
                    <a:pt x="28454" y="41886"/>
                  </a:cubicBezTo>
                  <a:cubicBezTo>
                    <a:pt x="29045" y="43840"/>
                    <a:pt x="29536" y="45887"/>
                    <a:pt x="29701" y="47841"/>
                  </a:cubicBezTo>
                  <a:cubicBezTo>
                    <a:pt x="29766" y="48648"/>
                    <a:pt x="29788" y="49463"/>
                    <a:pt x="29738" y="50270"/>
                  </a:cubicBezTo>
                  <a:cubicBezTo>
                    <a:pt x="29723" y="50436"/>
                    <a:pt x="29709" y="50602"/>
                    <a:pt x="29694" y="50768"/>
                  </a:cubicBezTo>
                  <a:cubicBezTo>
                    <a:pt x="29692" y="50802"/>
                    <a:pt x="29690" y="50825"/>
                    <a:pt x="29689" y="50840"/>
                  </a:cubicBezTo>
                  <a:lnTo>
                    <a:pt x="29689" y="50840"/>
                  </a:lnTo>
                  <a:cubicBezTo>
                    <a:pt x="29685" y="50862"/>
                    <a:pt x="29677" y="50900"/>
                    <a:pt x="29665" y="50962"/>
                  </a:cubicBezTo>
                  <a:cubicBezTo>
                    <a:pt x="29615" y="51272"/>
                    <a:pt x="29557" y="51582"/>
                    <a:pt x="29471" y="51885"/>
                  </a:cubicBezTo>
                  <a:cubicBezTo>
                    <a:pt x="29413" y="52094"/>
                    <a:pt x="29346" y="52293"/>
                    <a:pt x="29273" y="52494"/>
                  </a:cubicBezTo>
                  <a:lnTo>
                    <a:pt x="29273" y="52494"/>
                  </a:lnTo>
                  <a:cubicBezTo>
                    <a:pt x="29250" y="52549"/>
                    <a:pt x="29185" y="52708"/>
                    <a:pt x="29161" y="52757"/>
                  </a:cubicBezTo>
                  <a:cubicBezTo>
                    <a:pt x="29103" y="52880"/>
                    <a:pt x="29038" y="52995"/>
                    <a:pt x="28966" y="53111"/>
                  </a:cubicBezTo>
                  <a:cubicBezTo>
                    <a:pt x="28908" y="53204"/>
                    <a:pt x="28844" y="53298"/>
                    <a:pt x="28786" y="53392"/>
                  </a:cubicBezTo>
                  <a:cubicBezTo>
                    <a:pt x="28786" y="53392"/>
                    <a:pt x="28786" y="53392"/>
                    <a:pt x="28785" y="53392"/>
                  </a:cubicBezTo>
                  <a:lnTo>
                    <a:pt x="28785" y="53392"/>
                  </a:lnTo>
                  <a:cubicBezTo>
                    <a:pt x="28781" y="53396"/>
                    <a:pt x="28777" y="53401"/>
                    <a:pt x="28771" y="53406"/>
                  </a:cubicBezTo>
                  <a:cubicBezTo>
                    <a:pt x="28619" y="53558"/>
                    <a:pt x="28467" y="53710"/>
                    <a:pt x="28309" y="53857"/>
                  </a:cubicBezTo>
                  <a:lnTo>
                    <a:pt x="28309" y="53857"/>
                  </a:lnTo>
                  <a:cubicBezTo>
                    <a:pt x="28375" y="53796"/>
                    <a:pt x="28395" y="53772"/>
                    <a:pt x="28387" y="53772"/>
                  </a:cubicBezTo>
                  <a:cubicBezTo>
                    <a:pt x="28364" y="53772"/>
                    <a:pt x="28121" y="53955"/>
                    <a:pt x="28015" y="54026"/>
                  </a:cubicBezTo>
                  <a:cubicBezTo>
                    <a:pt x="28007" y="54031"/>
                    <a:pt x="27999" y="54036"/>
                    <a:pt x="27992" y="54041"/>
                  </a:cubicBezTo>
                  <a:lnTo>
                    <a:pt x="27992" y="54041"/>
                  </a:lnTo>
                  <a:cubicBezTo>
                    <a:pt x="27903" y="54069"/>
                    <a:pt x="27817" y="54104"/>
                    <a:pt x="27726" y="54134"/>
                  </a:cubicBezTo>
                  <a:cubicBezTo>
                    <a:pt x="27632" y="54156"/>
                    <a:pt x="27539" y="54170"/>
                    <a:pt x="27445" y="54199"/>
                  </a:cubicBezTo>
                  <a:cubicBezTo>
                    <a:pt x="27444" y="54199"/>
                    <a:pt x="27442" y="54200"/>
                    <a:pt x="27441" y="54200"/>
                  </a:cubicBezTo>
                  <a:lnTo>
                    <a:pt x="27441" y="54200"/>
                  </a:lnTo>
                  <a:cubicBezTo>
                    <a:pt x="27236" y="54207"/>
                    <a:pt x="27030" y="54213"/>
                    <a:pt x="26818" y="54213"/>
                  </a:cubicBezTo>
                  <a:cubicBezTo>
                    <a:pt x="26774" y="54213"/>
                    <a:pt x="26701" y="54203"/>
                    <a:pt x="26643" y="54192"/>
                  </a:cubicBezTo>
                  <a:lnTo>
                    <a:pt x="26643" y="54192"/>
                  </a:lnTo>
                  <a:cubicBezTo>
                    <a:pt x="26676" y="54199"/>
                    <a:pt x="26719" y="54209"/>
                    <a:pt x="26775" y="54221"/>
                  </a:cubicBezTo>
                  <a:cubicBezTo>
                    <a:pt x="26666" y="54199"/>
                    <a:pt x="26558" y="54185"/>
                    <a:pt x="26450" y="54156"/>
                  </a:cubicBezTo>
                  <a:cubicBezTo>
                    <a:pt x="26212" y="54105"/>
                    <a:pt x="25974" y="54040"/>
                    <a:pt x="25744" y="53961"/>
                  </a:cubicBezTo>
                  <a:cubicBezTo>
                    <a:pt x="25713" y="53949"/>
                    <a:pt x="25635" y="53919"/>
                    <a:pt x="25571" y="53895"/>
                  </a:cubicBezTo>
                  <a:lnTo>
                    <a:pt x="25571" y="53895"/>
                  </a:lnTo>
                  <a:cubicBezTo>
                    <a:pt x="25502" y="53863"/>
                    <a:pt x="25366" y="53805"/>
                    <a:pt x="25333" y="53788"/>
                  </a:cubicBezTo>
                  <a:cubicBezTo>
                    <a:pt x="25066" y="53658"/>
                    <a:pt x="24799" y="53514"/>
                    <a:pt x="24547" y="53356"/>
                  </a:cubicBezTo>
                  <a:cubicBezTo>
                    <a:pt x="24309" y="53211"/>
                    <a:pt x="24078" y="53053"/>
                    <a:pt x="23848" y="52887"/>
                  </a:cubicBezTo>
                  <a:cubicBezTo>
                    <a:pt x="23805" y="52857"/>
                    <a:pt x="23785" y="52844"/>
                    <a:pt x="23779" y="52841"/>
                  </a:cubicBezTo>
                  <a:lnTo>
                    <a:pt x="23779" y="52841"/>
                  </a:lnTo>
                  <a:cubicBezTo>
                    <a:pt x="23762" y="52827"/>
                    <a:pt x="23739" y="52809"/>
                    <a:pt x="23711" y="52786"/>
                  </a:cubicBezTo>
                  <a:cubicBezTo>
                    <a:pt x="23581" y="52678"/>
                    <a:pt x="23444" y="52563"/>
                    <a:pt x="23314" y="52447"/>
                  </a:cubicBezTo>
                  <a:cubicBezTo>
                    <a:pt x="22795" y="51993"/>
                    <a:pt x="22305" y="51488"/>
                    <a:pt x="21844" y="50962"/>
                  </a:cubicBezTo>
                  <a:cubicBezTo>
                    <a:pt x="21339" y="50378"/>
                    <a:pt x="21116" y="50076"/>
                    <a:pt x="20633" y="49355"/>
                  </a:cubicBezTo>
                  <a:cubicBezTo>
                    <a:pt x="20164" y="48641"/>
                    <a:pt x="19731" y="47906"/>
                    <a:pt x="19342" y="47141"/>
                  </a:cubicBezTo>
                  <a:cubicBezTo>
                    <a:pt x="18455" y="45411"/>
                    <a:pt x="17850" y="43631"/>
                    <a:pt x="17302" y="41742"/>
                  </a:cubicBezTo>
                  <a:cubicBezTo>
                    <a:pt x="16559" y="39197"/>
                    <a:pt x="15853" y="36645"/>
                    <a:pt x="15219" y="34072"/>
                  </a:cubicBezTo>
                  <a:cubicBezTo>
                    <a:pt x="14721" y="32082"/>
                    <a:pt x="14260" y="30085"/>
                    <a:pt x="13878" y="28074"/>
                  </a:cubicBezTo>
                  <a:cubicBezTo>
                    <a:pt x="13726" y="27288"/>
                    <a:pt x="13589" y="26502"/>
                    <a:pt x="13467" y="25709"/>
                  </a:cubicBezTo>
                  <a:cubicBezTo>
                    <a:pt x="13438" y="25514"/>
                    <a:pt x="13409" y="25320"/>
                    <a:pt x="13380" y="25125"/>
                  </a:cubicBezTo>
                  <a:cubicBezTo>
                    <a:pt x="13368" y="25038"/>
                    <a:pt x="13364" y="25011"/>
                    <a:pt x="13363" y="25011"/>
                  </a:cubicBezTo>
                  <a:lnTo>
                    <a:pt x="13363" y="25011"/>
                  </a:lnTo>
                  <a:cubicBezTo>
                    <a:pt x="13363" y="25011"/>
                    <a:pt x="13363" y="25012"/>
                    <a:pt x="13363" y="25013"/>
                  </a:cubicBezTo>
                  <a:lnTo>
                    <a:pt x="13363" y="25013"/>
                  </a:lnTo>
                  <a:cubicBezTo>
                    <a:pt x="13362" y="25001"/>
                    <a:pt x="13360" y="24989"/>
                    <a:pt x="13359" y="24974"/>
                  </a:cubicBezTo>
                  <a:cubicBezTo>
                    <a:pt x="13323" y="24628"/>
                    <a:pt x="13279" y="24282"/>
                    <a:pt x="13243" y="23943"/>
                  </a:cubicBezTo>
                  <a:cubicBezTo>
                    <a:pt x="13175" y="23183"/>
                    <a:pt x="13138" y="22432"/>
                    <a:pt x="13154" y="21679"/>
                  </a:cubicBezTo>
                  <a:lnTo>
                    <a:pt x="13154" y="21679"/>
                  </a:lnTo>
                  <a:cubicBezTo>
                    <a:pt x="13162" y="21689"/>
                    <a:pt x="13170" y="21698"/>
                    <a:pt x="13178" y="21707"/>
                  </a:cubicBezTo>
                  <a:lnTo>
                    <a:pt x="13178" y="21707"/>
                  </a:lnTo>
                  <a:cubicBezTo>
                    <a:pt x="13238" y="21793"/>
                    <a:pt x="13299" y="21873"/>
                    <a:pt x="13359" y="21953"/>
                  </a:cubicBezTo>
                  <a:cubicBezTo>
                    <a:pt x="14743" y="23878"/>
                    <a:pt x="15774" y="26062"/>
                    <a:pt x="16725" y="28218"/>
                  </a:cubicBezTo>
                  <a:cubicBezTo>
                    <a:pt x="17324" y="29580"/>
                    <a:pt x="17915" y="31065"/>
                    <a:pt x="18499" y="32630"/>
                  </a:cubicBezTo>
                  <a:cubicBezTo>
                    <a:pt x="19176" y="34446"/>
                    <a:pt x="19804" y="36278"/>
                    <a:pt x="20395" y="38123"/>
                  </a:cubicBezTo>
                  <a:cubicBezTo>
                    <a:pt x="21043" y="40163"/>
                    <a:pt x="21635" y="42225"/>
                    <a:pt x="22197" y="44287"/>
                  </a:cubicBezTo>
                  <a:cubicBezTo>
                    <a:pt x="22401" y="45050"/>
                    <a:pt x="22994" y="45381"/>
                    <a:pt x="23602" y="45381"/>
                  </a:cubicBezTo>
                  <a:cubicBezTo>
                    <a:pt x="24521" y="45381"/>
                    <a:pt x="25472" y="44626"/>
                    <a:pt x="25160" y="43472"/>
                  </a:cubicBezTo>
                  <a:cubicBezTo>
                    <a:pt x="24028" y="39269"/>
                    <a:pt x="22738" y="35110"/>
                    <a:pt x="21180" y="31044"/>
                  </a:cubicBezTo>
                  <a:cubicBezTo>
                    <a:pt x="20063" y="28110"/>
                    <a:pt x="18838" y="25183"/>
                    <a:pt x="17302" y="22451"/>
                  </a:cubicBezTo>
                  <a:cubicBezTo>
                    <a:pt x="16459" y="20951"/>
                    <a:pt x="15413" y="19019"/>
                    <a:pt x="13834" y="18169"/>
                  </a:cubicBezTo>
                  <a:cubicBezTo>
                    <a:pt x="13418" y="17942"/>
                    <a:pt x="13012" y="17840"/>
                    <a:pt x="12631" y="17840"/>
                  </a:cubicBezTo>
                  <a:cubicBezTo>
                    <a:pt x="11410" y="17840"/>
                    <a:pt x="10445" y="18888"/>
                    <a:pt x="10208" y="20245"/>
                  </a:cubicBezTo>
                  <a:cubicBezTo>
                    <a:pt x="9776" y="22768"/>
                    <a:pt x="10295" y="25471"/>
                    <a:pt x="10735" y="27951"/>
                  </a:cubicBezTo>
                  <a:cubicBezTo>
                    <a:pt x="11578" y="32695"/>
                    <a:pt x="12832" y="37359"/>
                    <a:pt x="14166" y="41987"/>
                  </a:cubicBezTo>
                  <a:cubicBezTo>
                    <a:pt x="15298" y="45916"/>
                    <a:pt x="16790" y="49672"/>
                    <a:pt x="19429" y="52858"/>
                  </a:cubicBezTo>
                  <a:cubicBezTo>
                    <a:pt x="21080" y="54848"/>
                    <a:pt x="23372" y="56773"/>
                    <a:pt x="26003" y="57198"/>
                  </a:cubicBezTo>
                  <a:cubicBezTo>
                    <a:pt x="26329" y="57250"/>
                    <a:pt x="26652" y="57275"/>
                    <a:pt x="26971" y="57275"/>
                  </a:cubicBezTo>
                  <a:cubicBezTo>
                    <a:pt x="29048" y="57275"/>
                    <a:pt x="30914" y="56190"/>
                    <a:pt x="31864" y="54221"/>
                  </a:cubicBezTo>
                  <a:cubicBezTo>
                    <a:pt x="33400" y="51020"/>
                    <a:pt x="32895" y="47141"/>
                    <a:pt x="32145" y="43811"/>
                  </a:cubicBezTo>
                  <a:cubicBezTo>
                    <a:pt x="31871" y="42578"/>
                    <a:pt x="31460" y="41389"/>
                    <a:pt x="31187" y="40163"/>
                  </a:cubicBezTo>
                  <a:cubicBezTo>
                    <a:pt x="30877" y="38772"/>
                    <a:pt x="30545" y="37380"/>
                    <a:pt x="30199" y="35996"/>
                  </a:cubicBezTo>
                  <a:cubicBezTo>
                    <a:pt x="29557" y="33401"/>
                    <a:pt x="28851" y="30828"/>
                    <a:pt x="28065" y="28268"/>
                  </a:cubicBezTo>
                  <a:cubicBezTo>
                    <a:pt x="26753" y="23986"/>
                    <a:pt x="25225" y="19769"/>
                    <a:pt x="23365" y="15696"/>
                  </a:cubicBezTo>
                  <a:cubicBezTo>
                    <a:pt x="21036" y="10577"/>
                    <a:pt x="18059" y="5005"/>
                    <a:pt x="13373" y="1660"/>
                  </a:cubicBezTo>
                  <a:cubicBezTo>
                    <a:pt x="11910" y="615"/>
                    <a:pt x="10214" y="0"/>
                    <a:pt x="8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38"/>
          <p:cNvGrpSpPr/>
          <p:nvPr/>
        </p:nvGrpSpPr>
        <p:grpSpPr>
          <a:xfrm>
            <a:off x="1260013" y="539400"/>
            <a:ext cx="6623713" cy="3734175"/>
            <a:chOff x="1260013" y="631275"/>
            <a:chExt cx="6623713" cy="3734175"/>
          </a:xfrm>
        </p:grpSpPr>
        <p:sp>
          <p:nvSpPr>
            <p:cNvPr id="2137" name="Google Shape;2137;p38"/>
            <p:cNvSpPr/>
            <p:nvPr/>
          </p:nvSpPr>
          <p:spPr>
            <a:xfrm>
              <a:off x="1372975" y="631275"/>
              <a:ext cx="6397800" cy="33303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1502750" y="741725"/>
              <a:ext cx="6138300" cy="3219900"/>
            </a:xfrm>
            <a:prstGeom prst="round2SameRect">
              <a:avLst>
                <a:gd name="adj1" fmla="val 13724"/>
                <a:gd name="adj2" fmla="val 0"/>
              </a:avLst>
            </a:pr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1544700" y="780225"/>
              <a:ext cx="6054600" cy="3181500"/>
            </a:xfrm>
            <a:prstGeom prst="round2SameRect">
              <a:avLst>
                <a:gd name="adj1" fmla="val 12823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1365775" y="3608625"/>
              <a:ext cx="6397910" cy="700286"/>
            </a:xfrm>
            <a:custGeom>
              <a:avLst/>
              <a:gdLst/>
              <a:ahLst/>
              <a:cxnLst/>
              <a:rect l="l" t="t" r="r" b="b"/>
              <a:pathLst>
                <a:path w="68956" h="13285" extrusionOk="0">
                  <a:moveTo>
                    <a:pt x="0" y="0"/>
                  </a:moveTo>
                  <a:lnTo>
                    <a:pt x="0" y="13285"/>
                  </a:lnTo>
                  <a:lnTo>
                    <a:pt x="68955" y="13285"/>
                  </a:lnTo>
                  <a:lnTo>
                    <a:pt x="68955" y="0"/>
                  </a:lnTo>
                  <a:cubicBezTo>
                    <a:pt x="60944" y="2237"/>
                    <a:pt x="50376" y="4337"/>
                    <a:pt x="37890" y="4657"/>
                  </a:cubicBezTo>
                  <a:cubicBezTo>
                    <a:pt x="36746" y="4687"/>
                    <a:pt x="35617" y="4701"/>
                    <a:pt x="34502" y="4701"/>
                  </a:cubicBezTo>
                  <a:cubicBezTo>
                    <a:pt x="20329" y="4701"/>
                    <a:pt x="8507" y="237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1" name="Google Shape;2141;p38"/>
            <p:cNvGrpSpPr/>
            <p:nvPr/>
          </p:nvGrpSpPr>
          <p:grpSpPr>
            <a:xfrm>
              <a:off x="1260013" y="3960150"/>
              <a:ext cx="6623713" cy="405300"/>
              <a:chOff x="1260013" y="3960150"/>
              <a:chExt cx="6623713" cy="405300"/>
            </a:xfrm>
          </p:grpSpPr>
          <p:sp>
            <p:nvSpPr>
              <p:cNvPr id="2142" name="Google Shape;2142;p38"/>
              <p:cNvSpPr/>
              <p:nvPr/>
            </p:nvSpPr>
            <p:spPr>
              <a:xfrm>
                <a:off x="1260013" y="3960150"/>
                <a:ext cx="6623700" cy="405300"/>
              </a:xfrm>
              <a:prstGeom prst="roundRect">
                <a:avLst>
                  <a:gd name="adj" fmla="val 1263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8"/>
              <p:cNvSpPr/>
              <p:nvPr/>
            </p:nvSpPr>
            <p:spPr>
              <a:xfrm rot="10800000" flipH="1">
                <a:off x="1260025" y="42622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2751">
                  <a:alpha val="358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8"/>
              <p:cNvSpPr/>
              <p:nvPr/>
            </p:nvSpPr>
            <p:spPr>
              <a:xfrm>
                <a:off x="1260025" y="3960150"/>
                <a:ext cx="6623700" cy="103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7B7391-C066-871A-9B62-A59855D7359C}"/>
              </a:ext>
            </a:extLst>
          </p:cNvPr>
          <p:cNvGrpSpPr/>
          <p:nvPr/>
        </p:nvGrpSpPr>
        <p:grpSpPr>
          <a:xfrm>
            <a:off x="6904452" y="1697393"/>
            <a:ext cx="2298303" cy="3363013"/>
            <a:chOff x="6783359" y="1697393"/>
            <a:chExt cx="2298303" cy="3363013"/>
          </a:xfrm>
        </p:grpSpPr>
        <p:sp>
          <p:nvSpPr>
            <p:cNvPr id="2145" name="Google Shape;2145;p38"/>
            <p:cNvSpPr/>
            <p:nvPr/>
          </p:nvSpPr>
          <p:spPr>
            <a:xfrm>
              <a:off x="6783359" y="2332796"/>
              <a:ext cx="295193" cy="316391"/>
            </a:xfrm>
            <a:custGeom>
              <a:avLst/>
              <a:gdLst/>
              <a:ahLst/>
              <a:cxnLst/>
              <a:rect l="l" t="t" r="r" b="b"/>
              <a:pathLst>
                <a:path w="5069" h="5433" extrusionOk="0">
                  <a:moveTo>
                    <a:pt x="5068" y="3744"/>
                  </a:moveTo>
                  <a:cubicBezTo>
                    <a:pt x="4498" y="2420"/>
                    <a:pt x="3904" y="1484"/>
                    <a:pt x="3425" y="868"/>
                  </a:cubicBezTo>
                  <a:cubicBezTo>
                    <a:pt x="2945" y="274"/>
                    <a:pt x="2672" y="0"/>
                    <a:pt x="2466" y="69"/>
                  </a:cubicBezTo>
                  <a:cubicBezTo>
                    <a:pt x="2238" y="160"/>
                    <a:pt x="2238" y="685"/>
                    <a:pt x="2261" y="936"/>
                  </a:cubicBezTo>
                  <a:cubicBezTo>
                    <a:pt x="2169" y="845"/>
                    <a:pt x="1850" y="502"/>
                    <a:pt x="1348" y="457"/>
                  </a:cubicBezTo>
                  <a:cubicBezTo>
                    <a:pt x="1211" y="457"/>
                    <a:pt x="709" y="411"/>
                    <a:pt x="503" y="753"/>
                  </a:cubicBezTo>
                  <a:cubicBezTo>
                    <a:pt x="343" y="1005"/>
                    <a:pt x="457" y="1324"/>
                    <a:pt x="480" y="1370"/>
                  </a:cubicBezTo>
                  <a:cubicBezTo>
                    <a:pt x="457" y="1393"/>
                    <a:pt x="206" y="1507"/>
                    <a:pt x="138" y="1781"/>
                  </a:cubicBezTo>
                  <a:cubicBezTo>
                    <a:pt x="69" y="1986"/>
                    <a:pt x="161" y="2237"/>
                    <a:pt x="343" y="2374"/>
                  </a:cubicBezTo>
                  <a:cubicBezTo>
                    <a:pt x="184" y="2420"/>
                    <a:pt x="47" y="2557"/>
                    <a:pt x="24" y="2716"/>
                  </a:cubicBezTo>
                  <a:cubicBezTo>
                    <a:pt x="1" y="2899"/>
                    <a:pt x="69" y="3082"/>
                    <a:pt x="252" y="3173"/>
                  </a:cubicBezTo>
                  <a:cubicBezTo>
                    <a:pt x="229" y="3196"/>
                    <a:pt x="115" y="3333"/>
                    <a:pt x="138" y="3515"/>
                  </a:cubicBezTo>
                  <a:cubicBezTo>
                    <a:pt x="161" y="3698"/>
                    <a:pt x="321" y="3881"/>
                    <a:pt x="572" y="3903"/>
                  </a:cubicBezTo>
                  <a:cubicBezTo>
                    <a:pt x="891" y="4314"/>
                    <a:pt x="1599" y="5090"/>
                    <a:pt x="2763" y="5364"/>
                  </a:cubicBezTo>
                  <a:cubicBezTo>
                    <a:pt x="2991" y="5410"/>
                    <a:pt x="3219" y="5433"/>
                    <a:pt x="3448" y="5433"/>
                  </a:cubicBezTo>
                  <a:cubicBezTo>
                    <a:pt x="3973" y="4862"/>
                    <a:pt x="4520" y="4314"/>
                    <a:pt x="5068" y="3744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6928248" y="2460388"/>
              <a:ext cx="23993" cy="154265"/>
            </a:xfrm>
            <a:custGeom>
              <a:avLst/>
              <a:gdLst/>
              <a:ahLst/>
              <a:cxnLst/>
              <a:rect l="l" t="t" r="r" b="b"/>
              <a:pathLst>
                <a:path w="412" h="2649" extrusionOk="0">
                  <a:moveTo>
                    <a:pt x="320" y="0"/>
                  </a:moveTo>
                  <a:cubicBezTo>
                    <a:pt x="206" y="913"/>
                    <a:pt x="229" y="1781"/>
                    <a:pt x="412" y="2648"/>
                  </a:cubicBezTo>
                  <a:cubicBezTo>
                    <a:pt x="24" y="1849"/>
                    <a:pt x="1" y="845"/>
                    <a:pt x="3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6977457" y="2471045"/>
              <a:ext cx="25332" cy="154206"/>
            </a:xfrm>
            <a:custGeom>
              <a:avLst/>
              <a:gdLst/>
              <a:ahLst/>
              <a:cxnLst/>
              <a:rect l="l" t="t" r="r" b="b"/>
              <a:pathLst>
                <a:path w="435" h="2648" extrusionOk="0">
                  <a:moveTo>
                    <a:pt x="343" y="0"/>
                  </a:moveTo>
                  <a:lnTo>
                    <a:pt x="343" y="0"/>
                  </a:lnTo>
                  <a:cubicBezTo>
                    <a:pt x="0" y="845"/>
                    <a:pt x="46" y="1826"/>
                    <a:pt x="434" y="2648"/>
                  </a:cubicBezTo>
                  <a:cubicBezTo>
                    <a:pt x="252" y="1758"/>
                    <a:pt x="229" y="890"/>
                    <a:pt x="3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6867101" y="2397902"/>
              <a:ext cx="125788" cy="176510"/>
            </a:xfrm>
            <a:custGeom>
              <a:avLst/>
              <a:gdLst/>
              <a:ahLst/>
              <a:cxnLst/>
              <a:rect l="l" t="t" r="r" b="b"/>
              <a:pathLst>
                <a:path w="2160" h="3031" extrusionOk="0">
                  <a:moveTo>
                    <a:pt x="1690" y="1"/>
                  </a:moveTo>
                  <a:cubicBezTo>
                    <a:pt x="1754" y="171"/>
                    <a:pt x="1658" y="362"/>
                    <a:pt x="1515" y="461"/>
                  </a:cubicBezTo>
                  <a:lnTo>
                    <a:pt x="1515" y="461"/>
                  </a:lnTo>
                  <a:cubicBezTo>
                    <a:pt x="1512" y="460"/>
                    <a:pt x="1510" y="458"/>
                    <a:pt x="1507" y="457"/>
                  </a:cubicBezTo>
                  <a:lnTo>
                    <a:pt x="1507" y="466"/>
                  </a:lnTo>
                  <a:lnTo>
                    <a:pt x="1507" y="466"/>
                  </a:lnTo>
                  <a:cubicBezTo>
                    <a:pt x="1500" y="471"/>
                    <a:pt x="1492" y="476"/>
                    <a:pt x="1485" y="480"/>
                  </a:cubicBezTo>
                  <a:cubicBezTo>
                    <a:pt x="1462" y="480"/>
                    <a:pt x="1462" y="503"/>
                    <a:pt x="1485" y="526"/>
                  </a:cubicBezTo>
                  <a:cubicBezTo>
                    <a:pt x="1622" y="594"/>
                    <a:pt x="1827" y="685"/>
                    <a:pt x="1850" y="868"/>
                  </a:cubicBezTo>
                  <a:cubicBezTo>
                    <a:pt x="1790" y="1032"/>
                    <a:pt x="1585" y="1089"/>
                    <a:pt x="1386" y="1109"/>
                  </a:cubicBezTo>
                  <a:lnTo>
                    <a:pt x="1386" y="1109"/>
                  </a:lnTo>
                  <a:cubicBezTo>
                    <a:pt x="1353" y="1106"/>
                    <a:pt x="1320" y="1105"/>
                    <a:pt x="1285" y="1105"/>
                  </a:cubicBezTo>
                  <a:cubicBezTo>
                    <a:pt x="1218" y="1105"/>
                    <a:pt x="1148" y="1109"/>
                    <a:pt x="1074" y="1119"/>
                  </a:cubicBezTo>
                  <a:cubicBezTo>
                    <a:pt x="1051" y="1142"/>
                    <a:pt x="1028" y="1165"/>
                    <a:pt x="1028" y="1188"/>
                  </a:cubicBezTo>
                  <a:cubicBezTo>
                    <a:pt x="1028" y="1233"/>
                    <a:pt x="1051" y="1256"/>
                    <a:pt x="1097" y="1256"/>
                  </a:cubicBezTo>
                  <a:cubicBezTo>
                    <a:pt x="1173" y="1256"/>
                    <a:pt x="1260" y="1256"/>
                    <a:pt x="1343" y="1242"/>
                  </a:cubicBezTo>
                  <a:lnTo>
                    <a:pt x="1343" y="1242"/>
                  </a:lnTo>
                  <a:cubicBezTo>
                    <a:pt x="1552" y="1255"/>
                    <a:pt x="1769" y="1330"/>
                    <a:pt x="1850" y="1507"/>
                  </a:cubicBezTo>
                  <a:cubicBezTo>
                    <a:pt x="1895" y="1758"/>
                    <a:pt x="1485" y="1941"/>
                    <a:pt x="1256" y="1986"/>
                  </a:cubicBezTo>
                  <a:cubicBezTo>
                    <a:pt x="1211" y="1986"/>
                    <a:pt x="1188" y="2078"/>
                    <a:pt x="1234" y="2101"/>
                  </a:cubicBezTo>
                  <a:cubicBezTo>
                    <a:pt x="2124" y="2674"/>
                    <a:pt x="905" y="2991"/>
                    <a:pt x="253" y="2991"/>
                  </a:cubicBezTo>
                  <a:cubicBezTo>
                    <a:pt x="152" y="2991"/>
                    <a:pt x="65" y="2983"/>
                    <a:pt x="1" y="2968"/>
                  </a:cubicBezTo>
                  <a:lnTo>
                    <a:pt x="1" y="2968"/>
                  </a:lnTo>
                  <a:cubicBezTo>
                    <a:pt x="115" y="3010"/>
                    <a:pt x="272" y="3031"/>
                    <a:pt x="444" y="3031"/>
                  </a:cubicBezTo>
                  <a:cubicBezTo>
                    <a:pt x="1162" y="3031"/>
                    <a:pt x="2149" y="2676"/>
                    <a:pt x="1451" y="2083"/>
                  </a:cubicBezTo>
                  <a:lnTo>
                    <a:pt x="1451" y="2083"/>
                  </a:lnTo>
                  <a:cubicBezTo>
                    <a:pt x="2159" y="1856"/>
                    <a:pt x="2145" y="1329"/>
                    <a:pt x="1644" y="1159"/>
                  </a:cubicBezTo>
                  <a:lnTo>
                    <a:pt x="1644" y="1159"/>
                  </a:lnTo>
                  <a:cubicBezTo>
                    <a:pt x="1787" y="1108"/>
                    <a:pt x="1925" y="1027"/>
                    <a:pt x="1941" y="868"/>
                  </a:cubicBezTo>
                  <a:cubicBezTo>
                    <a:pt x="1920" y="662"/>
                    <a:pt x="1732" y="567"/>
                    <a:pt x="1561" y="483"/>
                  </a:cubicBezTo>
                  <a:lnTo>
                    <a:pt x="1561" y="483"/>
                  </a:lnTo>
                  <a:cubicBezTo>
                    <a:pt x="1626" y="428"/>
                    <a:pt x="1677" y="370"/>
                    <a:pt x="1713" y="297"/>
                  </a:cubicBezTo>
                  <a:cubicBezTo>
                    <a:pt x="1736" y="183"/>
                    <a:pt x="1736" y="92"/>
                    <a:pt x="16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6853824" y="2463533"/>
              <a:ext cx="105056" cy="18169"/>
            </a:xfrm>
            <a:custGeom>
              <a:avLst/>
              <a:gdLst/>
              <a:ahLst/>
              <a:cxnLst/>
              <a:rect l="l" t="t" r="r" b="b"/>
              <a:pathLst>
                <a:path w="1804" h="312" extrusionOk="0">
                  <a:moveTo>
                    <a:pt x="1169" y="0"/>
                  </a:moveTo>
                  <a:cubicBezTo>
                    <a:pt x="758" y="0"/>
                    <a:pt x="345" y="102"/>
                    <a:pt x="1" y="312"/>
                  </a:cubicBezTo>
                  <a:cubicBezTo>
                    <a:pt x="617" y="198"/>
                    <a:pt x="1188" y="129"/>
                    <a:pt x="1804" y="83"/>
                  </a:cubicBezTo>
                  <a:cubicBezTo>
                    <a:pt x="1600" y="28"/>
                    <a:pt x="1385" y="0"/>
                    <a:pt x="1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6851203" y="2512043"/>
              <a:ext cx="103717" cy="17529"/>
            </a:xfrm>
            <a:custGeom>
              <a:avLst/>
              <a:gdLst/>
              <a:ahLst/>
              <a:cxnLst/>
              <a:rect l="l" t="t" r="r" b="b"/>
              <a:pathLst>
                <a:path w="1781" h="301" extrusionOk="0">
                  <a:moveTo>
                    <a:pt x="1154" y="1"/>
                  </a:moveTo>
                  <a:cubicBezTo>
                    <a:pt x="752" y="1"/>
                    <a:pt x="342" y="107"/>
                    <a:pt x="0" y="300"/>
                  </a:cubicBezTo>
                  <a:cubicBezTo>
                    <a:pt x="594" y="186"/>
                    <a:pt x="1164" y="118"/>
                    <a:pt x="1780" y="95"/>
                  </a:cubicBezTo>
                  <a:cubicBezTo>
                    <a:pt x="1582" y="31"/>
                    <a:pt x="1369" y="1"/>
                    <a:pt x="1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6855163" y="2412170"/>
              <a:ext cx="99757" cy="16364"/>
            </a:xfrm>
            <a:custGeom>
              <a:avLst/>
              <a:gdLst/>
              <a:ahLst/>
              <a:cxnLst/>
              <a:rect l="l" t="t" r="r" b="b"/>
              <a:pathLst>
                <a:path w="1713" h="281" extrusionOk="0">
                  <a:moveTo>
                    <a:pt x="879" y="1"/>
                  </a:moveTo>
                  <a:cubicBezTo>
                    <a:pt x="563" y="1"/>
                    <a:pt x="248" y="92"/>
                    <a:pt x="1" y="281"/>
                  </a:cubicBezTo>
                  <a:cubicBezTo>
                    <a:pt x="310" y="194"/>
                    <a:pt x="612" y="154"/>
                    <a:pt x="919" y="154"/>
                  </a:cubicBezTo>
                  <a:cubicBezTo>
                    <a:pt x="1178" y="154"/>
                    <a:pt x="1441" y="183"/>
                    <a:pt x="1712" y="235"/>
                  </a:cubicBezTo>
                  <a:cubicBezTo>
                    <a:pt x="1470" y="81"/>
                    <a:pt x="1174" y="1"/>
                    <a:pt x="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6895054" y="2245035"/>
              <a:ext cx="66504" cy="146286"/>
            </a:xfrm>
            <a:custGeom>
              <a:avLst/>
              <a:gdLst/>
              <a:ahLst/>
              <a:cxnLst/>
              <a:rect l="l" t="t" r="r" b="b"/>
              <a:pathLst>
                <a:path w="1142" h="2512" extrusionOk="0">
                  <a:moveTo>
                    <a:pt x="1096" y="2512"/>
                  </a:moveTo>
                  <a:cubicBezTo>
                    <a:pt x="1027" y="2443"/>
                    <a:pt x="913" y="2375"/>
                    <a:pt x="799" y="2306"/>
                  </a:cubicBezTo>
                  <a:cubicBezTo>
                    <a:pt x="502" y="2124"/>
                    <a:pt x="183" y="2124"/>
                    <a:pt x="46" y="2146"/>
                  </a:cubicBezTo>
                  <a:lnTo>
                    <a:pt x="46" y="686"/>
                  </a:lnTo>
                  <a:cubicBezTo>
                    <a:pt x="0" y="297"/>
                    <a:pt x="297" y="1"/>
                    <a:pt x="594" y="1"/>
                  </a:cubicBezTo>
                  <a:cubicBezTo>
                    <a:pt x="868" y="24"/>
                    <a:pt x="1142" y="320"/>
                    <a:pt x="1096" y="6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6897675" y="2558747"/>
              <a:ext cx="57245" cy="109074"/>
            </a:xfrm>
            <a:custGeom>
              <a:avLst/>
              <a:gdLst/>
              <a:ahLst/>
              <a:cxnLst/>
              <a:rect l="l" t="t" r="r" b="b"/>
              <a:pathLst>
                <a:path w="983" h="1873" extrusionOk="0">
                  <a:moveTo>
                    <a:pt x="982" y="1667"/>
                  </a:moveTo>
                  <a:cubicBezTo>
                    <a:pt x="914" y="1712"/>
                    <a:pt x="686" y="1872"/>
                    <a:pt x="389" y="1827"/>
                  </a:cubicBezTo>
                  <a:cubicBezTo>
                    <a:pt x="184" y="1804"/>
                    <a:pt x="69" y="1712"/>
                    <a:pt x="1" y="1667"/>
                  </a:cubicBezTo>
                  <a:lnTo>
                    <a:pt x="1" y="274"/>
                  </a:lnTo>
                  <a:cubicBezTo>
                    <a:pt x="69" y="252"/>
                    <a:pt x="161" y="252"/>
                    <a:pt x="252" y="229"/>
                  </a:cubicBezTo>
                  <a:cubicBezTo>
                    <a:pt x="549" y="183"/>
                    <a:pt x="800" y="92"/>
                    <a:pt x="982" y="1"/>
                  </a:cubicBezTo>
                  <a:cubicBezTo>
                    <a:pt x="982" y="548"/>
                    <a:pt x="982" y="1119"/>
                    <a:pt x="982" y="1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4" name="Google Shape;2154;p38"/>
            <p:cNvGrpSpPr/>
            <p:nvPr/>
          </p:nvGrpSpPr>
          <p:grpSpPr>
            <a:xfrm>
              <a:off x="6832568" y="1697393"/>
              <a:ext cx="2249094" cy="3363013"/>
              <a:chOff x="6832568" y="1697393"/>
              <a:chExt cx="2249094" cy="3363013"/>
            </a:xfrm>
          </p:grpSpPr>
          <p:sp>
            <p:nvSpPr>
              <p:cNvPr id="2155" name="Google Shape;2155;p38"/>
              <p:cNvSpPr/>
              <p:nvPr/>
            </p:nvSpPr>
            <p:spPr>
              <a:xfrm>
                <a:off x="7128984" y="4822400"/>
                <a:ext cx="1175124" cy="238006"/>
              </a:xfrm>
              <a:custGeom>
                <a:avLst/>
                <a:gdLst/>
                <a:ahLst/>
                <a:cxnLst/>
                <a:rect l="l" t="t" r="r" b="b"/>
                <a:pathLst>
                  <a:path w="20179" h="4087" extrusionOk="0">
                    <a:moveTo>
                      <a:pt x="20178" y="2032"/>
                    </a:moveTo>
                    <a:cubicBezTo>
                      <a:pt x="20178" y="3174"/>
                      <a:pt x="15659" y="4087"/>
                      <a:pt x="10089" y="4087"/>
                    </a:cubicBezTo>
                    <a:cubicBezTo>
                      <a:pt x="4520" y="4087"/>
                      <a:pt x="1" y="3174"/>
                      <a:pt x="1" y="2032"/>
                    </a:cubicBezTo>
                    <a:cubicBezTo>
                      <a:pt x="1" y="914"/>
                      <a:pt x="4520" y="1"/>
                      <a:pt x="10089" y="1"/>
                    </a:cubicBezTo>
                    <a:cubicBezTo>
                      <a:pt x="15659" y="1"/>
                      <a:pt x="20178" y="914"/>
                      <a:pt x="20178" y="203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7695261" y="3926513"/>
                <a:ext cx="448002" cy="103023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17691" extrusionOk="0">
                    <a:moveTo>
                      <a:pt x="4999" y="1"/>
                    </a:moveTo>
                    <a:cubicBezTo>
                      <a:pt x="4725" y="4817"/>
                      <a:pt x="4428" y="9633"/>
                      <a:pt x="4154" y="14472"/>
                    </a:cubicBezTo>
                    <a:cubicBezTo>
                      <a:pt x="6528" y="15294"/>
                      <a:pt x="7692" y="15956"/>
                      <a:pt x="7624" y="16458"/>
                    </a:cubicBezTo>
                    <a:cubicBezTo>
                      <a:pt x="7532" y="17165"/>
                      <a:pt x="5181" y="17576"/>
                      <a:pt x="548" y="17690"/>
                    </a:cubicBezTo>
                    <a:cubicBezTo>
                      <a:pt x="228" y="14175"/>
                      <a:pt x="46" y="10455"/>
                      <a:pt x="0" y="6529"/>
                    </a:cubicBezTo>
                    <a:cubicBezTo>
                      <a:pt x="0" y="4703"/>
                      <a:pt x="0" y="2945"/>
                      <a:pt x="69" y="1210"/>
                    </a:cubicBezTo>
                    <a:cubicBezTo>
                      <a:pt x="1712" y="822"/>
                      <a:pt x="3355" y="412"/>
                      <a:pt x="499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8"/>
              <p:cNvSpPr/>
              <p:nvPr/>
            </p:nvSpPr>
            <p:spPr>
              <a:xfrm>
                <a:off x="7176853" y="3943809"/>
                <a:ext cx="422728" cy="1020918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7531" extrusionOk="0">
                    <a:moveTo>
                      <a:pt x="1415" y="0"/>
                    </a:moveTo>
                    <a:lnTo>
                      <a:pt x="3378" y="14358"/>
                    </a:lnTo>
                    <a:cubicBezTo>
                      <a:pt x="1096" y="15362"/>
                      <a:pt x="0" y="16115"/>
                      <a:pt x="92" y="16640"/>
                    </a:cubicBezTo>
                    <a:cubicBezTo>
                      <a:pt x="229" y="17325"/>
                      <a:pt x="2625" y="17530"/>
                      <a:pt x="7236" y="17302"/>
                    </a:cubicBezTo>
                    <a:cubicBezTo>
                      <a:pt x="7259" y="13764"/>
                      <a:pt x="7167" y="10044"/>
                      <a:pt x="6894" y="6118"/>
                    </a:cubicBezTo>
                    <a:cubicBezTo>
                      <a:pt x="6779" y="4314"/>
                      <a:pt x="6620" y="2557"/>
                      <a:pt x="6437" y="845"/>
                    </a:cubicBezTo>
                    <a:cubicBezTo>
                      <a:pt x="4748" y="571"/>
                      <a:pt x="3082" y="274"/>
                      <a:pt x="14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8"/>
              <p:cNvSpPr/>
              <p:nvPr/>
            </p:nvSpPr>
            <p:spPr>
              <a:xfrm>
                <a:off x="7204748" y="3506464"/>
                <a:ext cx="836138" cy="583631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10022" extrusionOk="0">
                    <a:moveTo>
                      <a:pt x="2991" y="1"/>
                    </a:moveTo>
                    <a:cubicBezTo>
                      <a:pt x="1986" y="2580"/>
                      <a:pt x="1005" y="5182"/>
                      <a:pt x="1" y="7784"/>
                    </a:cubicBezTo>
                    <a:cubicBezTo>
                      <a:pt x="754" y="8264"/>
                      <a:pt x="1941" y="8926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60"/>
                      <a:pt x="7122" y="7670"/>
                      <a:pt x="7350" y="6780"/>
                    </a:cubicBezTo>
                    <a:cubicBezTo>
                      <a:pt x="7533" y="7739"/>
                      <a:pt x="7693" y="8720"/>
                      <a:pt x="7875" y="9702"/>
                    </a:cubicBezTo>
                    <a:cubicBezTo>
                      <a:pt x="8880" y="9884"/>
                      <a:pt x="10386" y="10021"/>
                      <a:pt x="12121" y="9656"/>
                    </a:cubicBezTo>
                    <a:cubicBezTo>
                      <a:pt x="12806" y="9496"/>
                      <a:pt x="13399" y="9291"/>
                      <a:pt x="13924" y="9085"/>
                    </a:cubicBezTo>
                    <a:cubicBezTo>
                      <a:pt x="14175" y="7762"/>
                      <a:pt x="14358" y="5844"/>
                      <a:pt x="13993" y="3584"/>
                    </a:cubicBezTo>
                    <a:cubicBezTo>
                      <a:pt x="13787" y="2398"/>
                      <a:pt x="13468" y="1370"/>
                      <a:pt x="13148" y="526"/>
                    </a:cubicBezTo>
                    <a:cubicBezTo>
                      <a:pt x="9770" y="343"/>
                      <a:pt x="6369" y="161"/>
                      <a:pt x="299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8"/>
              <p:cNvSpPr/>
              <p:nvPr/>
            </p:nvSpPr>
            <p:spPr>
              <a:xfrm>
                <a:off x="8532681" y="2597299"/>
                <a:ext cx="498492" cy="458659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76" extrusionOk="0">
                    <a:moveTo>
                      <a:pt x="206" y="4383"/>
                    </a:moveTo>
                    <a:cubicBezTo>
                      <a:pt x="206" y="4383"/>
                      <a:pt x="1027" y="4155"/>
                      <a:pt x="1027" y="4155"/>
                    </a:cubicBezTo>
                    <a:cubicBezTo>
                      <a:pt x="1027" y="4155"/>
                      <a:pt x="2191" y="3835"/>
                      <a:pt x="2214" y="3835"/>
                    </a:cubicBezTo>
                    <a:cubicBezTo>
                      <a:pt x="2442" y="2991"/>
                      <a:pt x="3104" y="845"/>
                      <a:pt x="3926" y="252"/>
                    </a:cubicBezTo>
                    <a:cubicBezTo>
                      <a:pt x="4017" y="183"/>
                      <a:pt x="4268" y="0"/>
                      <a:pt x="4428" y="69"/>
                    </a:cubicBezTo>
                    <a:cubicBezTo>
                      <a:pt x="4611" y="183"/>
                      <a:pt x="4542" y="617"/>
                      <a:pt x="4497" y="1005"/>
                    </a:cubicBezTo>
                    <a:cubicBezTo>
                      <a:pt x="4451" y="1301"/>
                      <a:pt x="4360" y="1712"/>
                      <a:pt x="4177" y="2169"/>
                    </a:cubicBezTo>
                    <a:cubicBezTo>
                      <a:pt x="4702" y="1644"/>
                      <a:pt x="5227" y="1370"/>
                      <a:pt x="5592" y="1210"/>
                    </a:cubicBezTo>
                    <a:cubicBezTo>
                      <a:pt x="6117" y="959"/>
                      <a:pt x="7236" y="594"/>
                      <a:pt x="7510" y="959"/>
                    </a:cubicBezTo>
                    <a:cubicBezTo>
                      <a:pt x="7601" y="1073"/>
                      <a:pt x="7578" y="1256"/>
                      <a:pt x="7555" y="1279"/>
                    </a:cubicBezTo>
                    <a:cubicBezTo>
                      <a:pt x="7510" y="1530"/>
                      <a:pt x="7213" y="1644"/>
                      <a:pt x="6916" y="1781"/>
                    </a:cubicBezTo>
                    <a:cubicBezTo>
                      <a:pt x="6642" y="1918"/>
                      <a:pt x="6300" y="2123"/>
                      <a:pt x="5889" y="2420"/>
                    </a:cubicBezTo>
                    <a:cubicBezTo>
                      <a:pt x="6117" y="2260"/>
                      <a:pt x="6893" y="1735"/>
                      <a:pt x="7784" y="1918"/>
                    </a:cubicBezTo>
                    <a:cubicBezTo>
                      <a:pt x="7966" y="1963"/>
                      <a:pt x="8308" y="2055"/>
                      <a:pt x="8331" y="2214"/>
                    </a:cubicBezTo>
                    <a:cubicBezTo>
                      <a:pt x="8377" y="2534"/>
                      <a:pt x="7395" y="2945"/>
                      <a:pt x="6391" y="3287"/>
                    </a:cubicBezTo>
                    <a:cubicBezTo>
                      <a:pt x="6711" y="3173"/>
                      <a:pt x="7738" y="2831"/>
                      <a:pt x="8331" y="3242"/>
                    </a:cubicBezTo>
                    <a:cubicBezTo>
                      <a:pt x="8400" y="3287"/>
                      <a:pt x="8560" y="3401"/>
                      <a:pt x="8537" y="3516"/>
                    </a:cubicBezTo>
                    <a:cubicBezTo>
                      <a:pt x="8537" y="3698"/>
                      <a:pt x="8149" y="3767"/>
                      <a:pt x="7578" y="3949"/>
                    </a:cubicBezTo>
                    <a:cubicBezTo>
                      <a:pt x="7304" y="4063"/>
                      <a:pt x="6962" y="4177"/>
                      <a:pt x="6597" y="4360"/>
                    </a:cubicBezTo>
                    <a:cubicBezTo>
                      <a:pt x="7806" y="4451"/>
                      <a:pt x="8080" y="4611"/>
                      <a:pt x="8103" y="4748"/>
                    </a:cubicBezTo>
                    <a:cubicBezTo>
                      <a:pt x="8126" y="4954"/>
                      <a:pt x="7464" y="5205"/>
                      <a:pt x="7213" y="5296"/>
                    </a:cubicBezTo>
                    <a:cubicBezTo>
                      <a:pt x="6642" y="5501"/>
                      <a:pt x="6117" y="5570"/>
                      <a:pt x="5775" y="5570"/>
                    </a:cubicBezTo>
                    <a:cubicBezTo>
                      <a:pt x="5638" y="5730"/>
                      <a:pt x="5433" y="5935"/>
                      <a:pt x="5159" y="6095"/>
                    </a:cubicBezTo>
                    <a:cubicBezTo>
                      <a:pt x="4405" y="6528"/>
                      <a:pt x="3629" y="6323"/>
                      <a:pt x="3424" y="6277"/>
                    </a:cubicBezTo>
                    <a:lnTo>
                      <a:pt x="1004" y="7875"/>
                    </a:lnTo>
                    <a:cubicBezTo>
                      <a:pt x="776" y="7601"/>
                      <a:pt x="411" y="7053"/>
                      <a:pt x="206" y="6300"/>
                    </a:cubicBezTo>
                    <a:cubicBezTo>
                      <a:pt x="0" y="5433"/>
                      <a:pt x="114" y="4725"/>
                      <a:pt x="206" y="4383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717402" y="2746148"/>
                <a:ext cx="87818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763" extrusionOk="0">
                    <a:moveTo>
                      <a:pt x="1051" y="1"/>
                    </a:moveTo>
                    <a:cubicBezTo>
                      <a:pt x="1507" y="1005"/>
                      <a:pt x="982" y="2306"/>
                      <a:pt x="1" y="2763"/>
                    </a:cubicBezTo>
                    <a:cubicBezTo>
                      <a:pt x="183" y="2580"/>
                      <a:pt x="366" y="2375"/>
                      <a:pt x="503" y="2169"/>
                    </a:cubicBezTo>
                    <a:cubicBezTo>
                      <a:pt x="982" y="1553"/>
                      <a:pt x="1142" y="800"/>
                      <a:pt x="105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8583170" y="2610577"/>
                <a:ext cx="498492" cy="455980"/>
              </a:xfrm>
              <a:custGeom>
                <a:avLst/>
                <a:gdLst/>
                <a:ahLst/>
                <a:cxnLst/>
                <a:rect l="l" t="t" r="r" b="b"/>
                <a:pathLst>
                  <a:path w="8560" h="7830" extrusionOk="0">
                    <a:moveTo>
                      <a:pt x="3675" y="4680"/>
                    </a:moveTo>
                    <a:cubicBezTo>
                      <a:pt x="4132" y="4041"/>
                      <a:pt x="4314" y="3288"/>
                      <a:pt x="4223" y="2511"/>
                    </a:cubicBezTo>
                    <a:cubicBezTo>
                      <a:pt x="4337" y="2763"/>
                      <a:pt x="4383" y="3014"/>
                      <a:pt x="4383" y="3288"/>
                    </a:cubicBezTo>
                    <a:lnTo>
                      <a:pt x="4383" y="3288"/>
                    </a:lnTo>
                    <a:cubicBezTo>
                      <a:pt x="4383" y="4109"/>
                      <a:pt x="3904" y="4931"/>
                      <a:pt x="3173" y="5273"/>
                    </a:cubicBezTo>
                    <a:cubicBezTo>
                      <a:pt x="3356" y="5091"/>
                      <a:pt x="3538" y="4885"/>
                      <a:pt x="3675" y="4680"/>
                    </a:cubicBezTo>
                    <a:close/>
                    <a:moveTo>
                      <a:pt x="5159" y="6049"/>
                    </a:moveTo>
                    <a:cubicBezTo>
                      <a:pt x="5433" y="5890"/>
                      <a:pt x="5638" y="5661"/>
                      <a:pt x="5775" y="5502"/>
                    </a:cubicBezTo>
                    <a:cubicBezTo>
                      <a:pt x="6118" y="5502"/>
                      <a:pt x="6643" y="5456"/>
                      <a:pt x="7213" y="5228"/>
                    </a:cubicBezTo>
                    <a:cubicBezTo>
                      <a:pt x="7464" y="5136"/>
                      <a:pt x="8126" y="4908"/>
                      <a:pt x="8103" y="4680"/>
                    </a:cubicBezTo>
                    <a:cubicBezTo>
                      <a:pt x="8081" y="4566"/>
                      <a:pt x="7807" y="4406"/>
                      <a:pt x="6597" y="4315"/>
                    </a:cubicBezTo>
                    <a:cubicBezTo>
                      <a:pt x="6962" y="4132"/>
                      <a:pt x="7305" y="3995"/>
                      <a:pt x="7578" y="3904"/>
                    </a:cubicBezTo>
                    <a:cubicBezTo>
                      <a:pt x="8149" y="3698"/>
                      <a:pt x="8537" y="3630"/>
                      <a:pt x="8537" y="3447"/>
                    </a:cubicBezTo>
                    <a:cubicBezTo>
                      <a:pt x="8560" y="3333"/>
                      <a:pt x="8400" y="3242"/>
                      <a:pt x="8332" y="3196"/>
                    </a:cubicBezTo>
                    <a:cubicBezTo>
                      <a:pt x="7807" y="2831"/>
                      <a:pt x="6962" y="3036"/>
                      <a:pt x="6528" y="3173"/>
                    </a:cubicBezTo>
                    <a:cubicBezTo>
                      <a:pt x="7487" y="2854"/>
                      <a:pt x="8377" y="2443"/>
                      <a:pt x="8332" y="2169"/>
                    </a:cubicBezTo>
                    <a:cubicBezTo>
                      <a:pt x="8309" y="1986"/>
                      <a:pt x="7966" y="1918"/>
                      <a:pt x="7784" y="1872"/>
                    </a:cubicBezTo>
                    <a:cubicBezTo>
                      <a:pt x="6962" y="1690"/>
                      <a:pt x="6255" y="2123"/>
                      <a:pt x="5958" y="2329"/>
                    </a:cubicBezTo>
                    <a:cubicBezTo>
                      <a:pt x="6346" y="2055"/>
                      <a:pt x="6665" y="1850"/>
                      <a:pt x="6917" y="1735"/>
                    </a:cubicBezTo>
                    <a:cubicBezTo>
                      <a:pt x="7213" y="1576"/>
                      <a:pt x="7510" y="1462"/>
                      <a:pt x="7556" y="1210"/>
                    </a:cubicBezTo>
                    <a:cubicBezTo>
                      <a:pt x="7578" y="1188"/>
                      <a:pt x="7601" y="1028"/>
                      <a:pt x="7510" y="891"/>
                    </a:cubicBezTo>
                    <a:cubicBezTo>
                      <a:pt x="7236" y="526"/>
                      <a:pt x="6118" y="914"/>
                      <a:pt x="5593" y="1142"/>
                    </a:cubicBezTo>
                    <a:cubicBezTo>
                      <a:pt x="5227" y="1302"/>
                      <a:pt x="4702" y="1598"/>
                      <a:pt x="4177" y="2123"/>
                    </a:cubicBezTo>
                    <a:cubicBezTo>
                      <a:pt x="4360" y="1644"/>
                      <a:pt x="4451" y="1256"/>
                      <a:pt x="4497" y="959"/>
                    </a:cubicBezTo>
                    <a:cubicBezTo>
                      <a:pt x="4543" y="571"/>
                      <a:pt x="4611" y="115"/>
                      <a:pt x="4429" y="24"/>
                    </a:cubicBezTo>
                    <a:cubicBezTo>
                      <a:pt x="4406" y="1"/>
                      <a:pt x="4360" y="1"/>
                      <a:pt x="4337" y="1"/>
                    </a:cubicBezTo>
                    <a:cubicBezTo>
                      <a:pt x="4200" y="1"/>
                      <a:pt x="4018" y="138"/>
                      <a:pt x="3926" y="183"/>
                    </a:cubicBezTo>
                    <a:cubicBezTo>
                      <a:pt x="3105" y="800"/>
                      <a:pt x="2443" y="2945"/>
                      <a:pt x="2214" y="3767"/>
                    </a:cubicBezTo>
                    <a:cubicBezTo>
                      <a:pt x="2192" y="3767"/>
                      <a:pt x="1028" y="4086"/>
                      <a:pt x="1028" y="4086"/>
                    </a:cubicBezTo>
                    <a:cubicBezTo>
                      <a:pt x="1028" y="4086"/>
                      <a:pt x="206" y="4315"/>
                      <a:pt x="206" y="4315"/>
                    </a:cubicBezTo>
                    <a:cubicBezTo>
                      <a:pt x="115" y="4680"/>
                      <a:pt x="0" y="5387"/>
                      <a:pt x="206" y="6255"/>
                    </a:cubicBezTo>
                    <a:cubicBezTo>
                      <a:pt x="411" y="7008"/>
                      <a:pt x="777" y="7533"/>
                      <a:pt x="1005" y="7830"/>
                    </a:cubicBezTo>
                    <a:cubicBezTo>
                      <a:pt x="1804" y="7282"/>
                      <a:pt x="2625" y="6757"/>
                      <a:pt x="3424" y="6209"/>
                    </a:cubicBezTo>
                    <a:cubicBezTo>
                      <a:pt x="3630" y="6278"/>
                      <a:pt x="4406" y="6460"/>
                      <a:pt x="5159" y="604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38"/>
              <p:cNvSpPr/>
              <p:nvPr/>
            </p:nvSpPr>
            <p:spPr>
              <a:xfrm>
                <a:off x="8767950" y="2756805"/>
                <a:ext cx="70464" cy="160903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763" extrusionOk="0">
                    <a:moveTo>
                      <a:pt x="1210" y="777"/>
                    </a:moveTo>
                    <a:lnTo>
                      <a:pt x="1210" y="777"/>
                    </a:lnTo>
                    <a:cubicBezTo>
                      <a:pt x="1210" y="503"/>
                      <a:pt x="1164" y="252"/>
                      <a:pt x="1050" y="0"/>
                    </a:cubicBezTo>
                    <a:cubicBezTo>
                      <a:pt x="1141" y="777"/>
                      <a:pt x="959" y="1530"/>
                      <a:pt x="502" y="2169"/>
                    </a:cubicBezTo>
                    <a:cubicBezTo>
                      <a:pt x="365" y="2374"/>
                      <a:pt x="183" y="2580"/>
                      <a:pt x="0" y="2762"/>
                    </a:cubicBezTo>
                    <a:cubicBezTo>
                      <a:pt x="731" y="2420"/>
                      <a:pt x="1210" y="1598"/>
                      <a:pt x="1210" y="7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8"/>
              <p:cNvSpPr/>
              <p:nvPr/>
            </p:nvSpPr>
            <p:spPr>
              <a:xfrm>
                <a:off x="6938905" y="2489622"/>
                <a:ext cx="1717408" cy="1269465"/>
              </a:xfrm>
              <a:custGeom>
                <a:avLst/>
                <a:gdLst/>
                <a:ahLst/>
                <a:cxnLst/>
                <a:rect l="l" t="t" r="r" b="b"/>
                <a:pathLst>
                  <a:path w="29491" h="21799" extrusionOk="0">
                    <a:moveTo>
                      <a:pt x="2374" y="275"/>
                    </a:moveTo>
                    <a:cubicBezTo>
                      <a:pt x="1690" y="1005"/>
                      <a:pt x="1005" y="1735"/>
                      <a:pt x="297" y="2466"/>
                    </a:cubicBezTo>
                    <a:cubicBezTo>
                      <a:pt x="1" y="2762"/>
                      <a:pt x="1" y="3242"/>
                      <a:pt x="297" y="3561"/>
                    </a:cubicBezTo>
                    <a:cubicBezTo>
                      <a:pt x="2945" y="6460"/>
                      <a:pt x="5616" y="9336"/>
                      <a:pt x="8263" y="12235"/>
                    </a:cubicBezTo>
                    <a:cubicBezTo>
                      <a:pt x="7236" y="14129"/>
                      <a:pt x="6460" y="15750"/>
                      <a:pt x="5889" y="17028"/>
                    </a:cubicBezTo>
                    <a:cubicBezTo>
                      <a:pt x="5524" y="17804"/>
                      <a:pt x="5091" y="18740"/>
                      <a:pt x="5524" y="19493"/>
                    </a:cubicBezTo>
                    <a:cubicBezTo>
                      <a:pt x="5753" y="19950"/>
                      <a:pt x="6186" y="20178"/>
                      <a:pt x="6506" y="20292"/>
                    </a:cubicBezTo>
                    <a:cubicBezTo>
                      <a:pt x="6643" y="19996"/>
                      <a:pt x="6780" y="19722"/>
                      <a:pt x="6917" y="19425"/>
                    </a:cubicBezTo>
                    <a:cubicBezTo>
                      <a:pt x="7647" y="19996"/>
                      <a:pt x="8880" y="20817"/>
                      <a:pt x="10591" y="21228"/>
                    </a:cubicBezTo>
                    <a:cubicBezTo>
                      <a:pt x="12965" y="21799"/>
                      <a:pt x="14883" y="21274"/>
                      <a:pt x="15636" y="21045"/>
                    </a:cubicBezTo>
                    <a:cubicBezTo>
                      <a:pt x="16731" y="20726"/>
                      <a:pt x="17599" y="20247"/>
                      <a:pt x="18261" y="19836"/>
                    </a:cubicBezTo>
                    <a:cubicBezTo>
                      <a:pt x="18717" y="19539"/>
                      <a:pt x="18923" y="19014"/>
                      <a:pt x="18809" y="18489"/>
                    </a:cubicBezTo>
                    <a:cubicBezTo>
                      <a:pt x="18466" y="16891"/>
                      <a:pt x="18124" y="15271"/>
                      <a:pt x="17759" y="13673"/>
                    </a:cubicBezTo>
                    <a:cubicBezTo>
                      <a:pt x="21502" y="12372"/>
                      <a:pt x="25245" y="11071"/>
                      <a:pt x="28989" y="9770"/>
                    </a:cubicBezTo>
                    <a:cubicBezTo>
                      <a:pt x="29331" y="9656"/>
                      <a:pt x="29491" y="9268"/>
                      <a:pt x="29354" y="8948"/>
                    </a:cubicBezTo>
                    <a:cubicBezTo>
                      <a:pt x="28943" y="7944"/>
                      <a:pt x="28532" y="6917"/>
                      <a:pt x="28121" y="5912"/>
                    </a:cubicBezTo>
                    <a:cubicBezTo>
                      <a:pt x="28030" y="5684"/>
                      <a:pt x="27756" y="5547"/>
                      <a:pt x="27505" y="5638"/>
                    </a:cubicBezTo>
                    <a:cubicBezTo>
                      <a:pt x="23556" y="6803"/>
                      <a:pt x="19607" y="7989"/>
                      <a:pt x="15659" y="9176"/>
                    </a:cubicBezTo>
                    <a:cubicBezTo>
                      <a:pt x="13856" y="8651"/>
                      <a:pt x="11139" y="7601"/>
                      <a:pt x="8332" y="5501"/>
                    </a:cubicBezTo>
                    <a:cubicBezTo>
                      <a:pt x="5981" y="3721"/>
                      <a:pt x="4360" y="1827"/>
                      <a:pt x="3310" y="343"/>
                    </a:cubicBezTo>
                    <a:cubicBezTo>
                      <a:pt x="3082" y="46"/>
                      <a:pt x="2648" y="1"/>
                      <a:pt x="2374" y="27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529059" y="3138302"/>
                <a:ext cx="118392" cy="560978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633" extrusionOk="0">
                    <a:moveTo>
                      <a:pt x="2032" y="0"/>
                    </a:moveTo>
                    <a:cubicBezTo>
                      <a:pt x="617" y="2990"/>
                      <a:pt x="115" y="6346"/>
                      <a:pt x="321" y="9633"/>
                    </a:cubicBezTo>
                    <a:cubicBezTo>
                      <a:pt x="252" y="9222"/>
                      <a:pt x="206" y="8811"/>
                      <a:pt x="184" y="8400"/>
                    </a:cubicBezTo>
                    <a:cubicBezTo>
                      <a:pt x="1" y="5501"/>
                      <a:pt x="549" y="2511"/>
                      <a:pt x="2032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6946883" y="2595960"/>
                <a:ext cx="497210" cy="531744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9131" extrusionOk="0">
                    <a:moveTo>
                      <a:pt x="0" y="1"/>
                    </a:moveTo>
                    <a:cubicBezTo>
                      <a:pt x="2899" y="2991"/>
                      <a:pt x="5775" y="6026"/>
                      <a:pt x="8537" y="9131"/>
                    </a:cubicBezTo>
                    <a:cubicBezTo>
                      <a:pt x="5570" y="6209"/>
                      <a:pt x="2694" y="3173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950447" y="2997373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57"/>
                      <a:pt x="7921" y="1211"/>
                      <a:pt x="11915" y="1"/>
                    </a:cubicBezTo>
                    <a:cubicBezTo>
                      <a:pt x="8012" y="1462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509142" y="2976118"/>
                <a:ext cx="349643" cy="28185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40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2" y="4155"/>
                      <a:pt x="4086" y="4200"/>
                      <a:pt x="4200" y="4178"/>
                    </a:cubicBezTo>
                    <a:cubicBezTo>
                      <a:pt x="4315" y="4178"/>
                      <a:pt x="4406" y="4109"/>
                      <a:pt x="4474" y="4018"/>
                    </a:cubicBezTo>
                    <a:cubicBezTo>
                      <a:pt x="4908" y="3379"/>
                      <a:pt x="5205" y="2671"/>
                      <a:pt x="5296" y="1918"/>
                    </a:cubicBezTo>
                    <a:cubicBezTo>
                      <a:pt x="5365" y="1553"/>
                      <a:pt x="5365" y="1188"/>
                      <a:pt x="5319" y="822"/>
                    </a:cubicBezTo>
                    <a:lnTo>
                      <a:pt x="2123" y="640"/>
                    </a:lnTo>
                    <a:cubicBezTo>
                      <a:pt x="1849" y="936"/>
                      <a:pt x="1598" y="1233"/>
                      <a:pt x="1393" y="1576"/>
                    </a:cubicBezTo>
                    <a:cubicBezTo>
                      <a:pt x="1096" y="1986"/>
                      <a:pt x="868" y="2420"/>
                      <a:pt x="685" y="2877"/>
                    </a:cubicBezTo>
                    <a:cubicBezTo>
                      <a:pt x="685" y="2899"/>
                      <a:pt x="685" y="2922"/>
                      <a:pt x="708" y="2945"/>
                    </a:cubicBezTo>
                    <a:cubicBezTo>
                      <a:pt x="731" y="2968"/>
                      <a:pt x="754" y="2968"/>
                      <a:pt x="777" y="2968"/>
                    </a:cubicBezTo>
                    <a:close/>
                    <a:moveTo>
                      <a:pt x="4246" y="4817"/>
                    </a:moveTo>
                    <a:cubicBezTo>
                      <a:pt x="3949" y="4840"/>
                      <a:pt x="3653" y="4748"/>
                      <a:pt x="3424" y="4520"/>
                    </a:cubicBezTo>
                    <a:lnTo>
                      <a:pt x="2032" y="3173"/>
                    </a:lnTo>
                    <a:lnTo>
                      <a:pt x="1005" y="3561"/>
                    </a:lnTo>
                    <a:cubicBezTo>
                      <a:pt x="731" y="3653"/>
                      <a:pt x="457" y="3584"/>
                      <a:pt x="252" y="3402"/>
                    </a:cubicBezTo>
                    <a:cubicBezTo>
                      <a:pt x="69" y="3196"/>
                      <a:pt x="1" y="2922"/>
                      <a:pt x="115" y="2648"/>
                    </a:cubicBezTo>
                    <a:cubicBezTo>
                      <a:pt x="297" y="2146"/>
                      <a:pt x="548" y="1667"/>
                      <a:pt x="845" y="1210"/>
                    </a:cubicBezTo>
                    <a:cubicBezTo>
                      <a:pt x="1119" y="822"/>
                      <a:pt x="1439" y="434"/>
                      <a:pt x="1781" y="92"/>
                    </a:cubicBezTo>
                    <a:lnTo>
                      <a:pt x="1895" y="1"/>
                    </a:lnTo>
                    <a:lnTo>
                      <a:pt x="5890" y="206"/>
                    </a:lnTo>
                    <a:lnTo>
                      <a:pt x="5912" y="457"/>
                    </a:lnTo>
                    <a:cubicBezTo>
                      <a:pt x="6004" y="982"/>
                      <a:pt x="6004" y="1507"/>
                      <a:pt x="5935" y="2009"/>
                    </a:cubicBezTo>
                    <a:cubicBezTo>
                      <a:pt x="5821" y="2854"/>
                      <a:pt x="5501" y="3653"/>
                      <a:pt x="4999" y="4383"/>
                    </a:cubicBezTo>
                    <a:cubicBezTo>
                      <a:pt x="4817" y="4634"/>
                      <a:pt x="4543" y="4794"/>
                      <a:pt x="4246" y="4817"/>
                    </a:cubicBezTo>
                    <a:lnTo>
                      <a:pt x="4246" y="4817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534416" y="3233982"/>
                <a:ext cx="321690" cy="28011"/>
              </a:xfrm>
              <a:custGeom>
                <a:avLst/>
                <a:gdLst/>
                <a:ahLst/>
                <a:cxnLst/>
                <a:rect l="l" t="t" r="r" b="b"/>
                <a:pathLst>
                  <a:path w="5524" h="481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24" y="1"/>
                    </a:lnTo>
                    <a:lnTo>
                      <a:pt x="0" y="48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8"/>
              <p:cNvSpPr/>
              <p:nvPr/>
            </p:nvSpPr>
            <p:spPr>
              <a:xfrm>
                <a:off x="7533077" y="3219365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389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38"/>
              <p:cNvSpPr/>
              <p:nvPr/>
            </p:nvSpPr>
            <p:spPr>
              <a:xfrm>
                <a:off x="7531737" y="320340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38"/>
              <p:cNvSpPr/>
              <p:nvPr/>
            </p:nvSpPr>
            <p:spPr>
              <a:xfrm>
                <a:off x="7530398" y="3188792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25" y="1"/>
                    </a:lnTo>
                    <a:lnTo>
                      <a:pt x="5547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8"/>
              <p:cNvSpPr/>
              <p:nvPr/>
            </p:nvSpPr>
            <p:spPr>
              <a:xfrm>
                <a:off x="7529059" y="3172835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412"/>
                    </a:moveTo>
                    <a:lnTo>
                      <a:pt x="5525" y="1"/>
                    </a:lnTo>
                    <a:lnTo>
                      <a:pt x="5548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8"/>
              <p:cNvSpPr/>
              <p:nvPr/>
            </p:nvSpPr>
            <p:spPr>
              <a:xfrm>
                <a:off x="7527777" y="3156879"/>
                <a:ext cx="323030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86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8"/>
              <p:cNvSpPr/>
              <p:nvPr/>
            </p:nvSpPr>
            <p:spPr>
              <a:xfrm>
                <a:off x="7526438" y="3142262"/>
                <a:ext cx="323030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663" extrusionOk="0">
                    <a:moveTo>
                      <a:pt x="0" y="412"/>
                    </a:moveTo>
                    <a:lnTo>
                      <a:pt x="5524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8"/>
              <p:cNvSpPr/>
              <p:nvPr/>
            </p:nvSpPr>
            <p:spPr>
              <a:xfrm>
                <a:off x="7525099" y="3126306"/>
                <a:ext cx="323088" cy="39949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86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47" y="275"/>
                    </a:lnTo>
                    <a:lnTo>
                      <a:pt x="23" y="686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8"/>
              <p:cNvSpPr/>
              <p:nvPr/>
            </p:nvSpPr>
            <p:spPr>
              <a:xfrm>
                <a:off x="7523759" y="3111689"/>
                <a:ext cx="323088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48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47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38"/>
              <p:cNvSpPr/>
              <p:nvPr/>
            </p:nvSpPr>
            <p:spPr>
              <a:xfrm>
                <a:off x="7522420" y="309573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412"/>
                    </a:moveTo>
                    <a:lnTo>
                      <a:pt x="5547" y="1"/>
                    </a:lnTo>
                    <a:lnTo>
                      <a:pt x="5570" y="275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38"/>
              <p:cNvSpPr/>
              <p:nvPr/>
            </p:nvSpPr>
            <p:spPr>
              <a:xfrm>
                <a:off x="7521139" y="3079834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38"/>
              <p:cNvSpPr/>
              <p:nvPr/>
            </p:nvSpPr>
            <p:spPr>
              <a:xfrm>
                <a:off x="7519799" y="3065159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0" y="412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38"/>
              <p:cNvSpPr/>
              <p:nvPr/>
            </p:nvSpPr>
            <p:spPr>
              <a:xfrm>
                <a:off x="7518460" y="3049261"/>
                <a:ext cx="324369" cy="39891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85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3" y="685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38"/>
              <p:cNvSpPr/>
              <p:nvPr/>
            </p:nvSpPr>
            <p:spPr>
              <a:xfrm>
                <a:off x="7517120" y="3034586"/>
                <a:ext cx="324369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3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38"/>
              <p:cNvSpPr/>
              <p:nvPr/>
            </p:nvSpPr>
            <p:spPr>
              <a:xfrm>
                <a:off x="7515781" y="3018687"/>
                <a:ext cx="324427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2" extrusionOk="0">
                    <a:moveTo>
                      <a:pt x="1" y="411"/>
                    </a:moveTo>
                    <a:lnTo>
                      <a:pt x="5547" y="0"/>
                    </a:lnTo>
                    <a:lnTo>
                      <a:pt x="5570" y="274"/>
                    </a:lnTo>
                    <a:lnTo>
                      <a:pt x="24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38"/>
              <p:cNvSpPr/>
              <p:nvPr/>
            </p:nvSpPr>
            <p:spPr>
              <a:xfrm>
                <a:off x="7514442" y="3004012"/>
                <a:ext cx="324427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663" extrusionOk="0">
                    <a:moveTo>
                      <a:pt x="1" y="389"/>
                    </a:moveTo>
                    <a:lnTo>
                      <a:pt x="5547" y="1"/>
                    </a:lnTo>
                    <a:lnTo>
                      <a:pt x="5570" y="252"/>
                    </a:lnTo>
                    <a:lnTo>
                      <a:pt x="24" y="663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38"/>
              <p:cNvSpPr/>
              <p:nvPr/>
            </p:nvSpPr>
            <p:spPr>
              <a:xfrm>
                <a:off x="7513160" y="2988114"/>
                <a:ext cx="324369" cy="38552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662" extrusionOk="0">
                    <a:moveTo>
                      <a:pt x="0" y="411"/>
                    </a:moveTo>
                    <a:lnTo>
                      <a:pt x="5547" y="0"/>
                    </a:lnTo>
                    <a:lnTo>
                      <a:pt x="5569" y="274"/>
                    </a:lnTo>
                    <a:lnTo>
                      <a:pt x="23" y="662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38"/>
              <p:cNvSpPr/>
              <p:nvPr/>
            </p:nvSpPr>
            <p:spPr>
              <a:xfrm>
                <a:off x="7513160" y="2977457"/>
                <a:ext cx="323030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594" extrusionOk="0">
                    <a:moveTo>
                      <a:pt x="5547" y="183"/>
                    </a:moveTo>
                    <a:lnTo>
                      <a:pt x="0" y="594"/>
                    </a:lnTo>
                    <a:lnTo>
                      <a:pt x="0" y="457"/>
                    </a:lnTo>
                    <a:lnTo>
                      <a:pt x="5524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38"/>
              <p:cNvSpPr/>
              <p:nvPr/>
            </p:nvSpPr>
            <p:spPr>
              <a:xfrm>
                <a:off x="7631436" y="2974778"/>
                <a:ext cx="206094" cy="170221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23" extrusionOk="0">
                    <a:moveTo>
                      <a:pt x="1" y="1"/>
                    </a:moveTo>
                    <a:cubicBezTo>
                      <a:pt x="46" y="868"/>
                      <a:pt x="92" y="1736"/>
                      <a:pt x="115" y="2603"/>
                    </a:cubicBezTo>
                    <a:cubicBezTo>
                      <a:pt x="297" y="2649"/>
                      <a:pt x="1667" y="2922"/>
                      <a:pt x="2717" y="1987"/>
                    </a:cubicBezTo>
                    <a:cubicBezTo>
                      <a:pt x="3242" y="1530"/>
                      <a:pt x="3447" y="959"/>
                      <a:pt x="3538" y="663"/>
                    </a:cubicBezTo>
                    <a:cubicBezTo>
                      <a:pt x="2352" y="434"/>
                      <a:pt x="1187" y="206"/>
                      <a:pt x="1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38"/>
              <p:cNvSpPr/>
              <p:nvPr/>
            </p:nvSpPr>
            <p:spPr>
              <a:xfrm>
                <a:off x="7574307" y="2887076"/>
                <a:ext cx="281799" cy="192816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3311" extrusionOk="0">
                    <a:moveTo>
                      <a:pt x="4771" y="1461"/>
                    </a:moveTo>
                    <a:cubicBezTo>
                      <a:pt x="4839" y="2306"/>
                      <a:pt x="3858" y="3105"/>
                      <a:pt x="2556" y="3219"/>
                    </a:cubicBezTo>
                    <a:cubicBezTo>
                      <a:pt x="1255" y="3310"/>
                      <a:pt x="160" y="2717"/>
                      <a:pt x="91" y="1849"/>
                    </a:cubicBezTo>
                    <a:cubicBezTo>
                      <a:pt x="0" y="1005"/>
                      <a:pt x="1004" y="206"/>
                      <a:pt x="2283" y="114"/>
                    </a:cubicBezTo>
                    <a:cubicBezTo>
                      <a:pt x="3584" y="0"/>
                      <a:pt x="4702" y="594"/>
                      <a:pt x="4771" y="146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8"/>
              <p:cNvSpPr/>
              <p:nvPr/>
            </p:nvSpPr>
            <p:spPr>
              <a:xfrm>
                <a:off x="7252617" y="3579607"/>
                <a:ext cx="134290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1987" extrusionOk="0">
                    <a:moveTo>
                      <a:pt x="2306" y="1986"/>
                    </a:moveTo>
                    <a:cubicBezTo>
                      <a:pt x="2009" y="1963"/>
                      <a:pt x="1507" y="1872"/>
                      <a:pt x="1027" y="1552"/>
                    </a:cubicBezTo>
                    <a:cubicBezTo>
                      <a:pt x="411" y="1119"/>
                      <a:pt x="0" y="343"/>
                      <a:pt x="160" y="160"/>
                    </a:cubicBezTo>
                    <a:cubicBezTo>
                      <a:pt x="206" y="114"/>
                      <a:pt x="388" y="0"/>
                      <a:pt x="1530" y="708"/>
                    </a:cubicBezTo>
                    <a:cubicBezTo>
                      <a:pt x="1804" y="1119"/>
                      <a:pt x="2055" y="1552"/>
                      <a:pt x="2306" y="1986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8"/>
              <p:cNvSpPr/>
              <p:nvPr/>
            </p:nvSpPr>
            <p:spPr>
              <a:xfrm>
                <a:off x="7939790" y="3167536"/>
                <a:ext cx="280576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032" extrusionOk="0">
                    <a:moveTo>
                      <a:pt x="4817" y="594"/>
                    </a:moveTo>
                    <a:cubicBezTo>
                      <a:pt x="3402" y="1073"/>
                      <a:pt x="1987" y="1553"/>
                      <a:pt x="572" y="2032"/>
                    </a:cubicBezTo>
                    <a:cubicBezTo>
                      <a:pt x="252" y="1119"/>
                      <a:pt x="1" y="229"/>
                      <a:pt x="206" y="115"/>
                    </a:cubicBezTo>
                    <a:cubicBezTo>
                      <a:pt x="389" y="0"/>
                      <a:pt x="800" y="594"/>
                      <a:pt x="1416" y="913"/>
                    </a:cubicBezTo>
                    <a:cubicBezTo>
                      <a:pt x="2101" y="1279"/>
                      <a:pt x="3151" y="1370"/>
                      <a:pt x="4817" y="59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8"/>
              <p:cNvSpPr/>
              <p:nvPr/>
            </p:nvSpPr>
            <p:spPr>
              <a:xfrm>
                <a:off x="7268573" y="2020423"/>
                <a:ext cx="1052772" cy="1046134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17964" extrusionOk="0">
                    <a:moveTo>
                      <a:pt x="11504" y="890"/>
                    </a:moveTo>
                    <a:cubicBezTo>
                      <a:pt x="8879" y="0"/>
                      <a:pt x="6642" y="776"/>
                      <a:pt x="5889" y="1050"/>
                    </a:cubicBezTo>
                    <a:cubicBezTo>
                      <a:pt x="5182" y="1324"/>
                      <a:pt x="4269" y="1667"/>
                      <a:pt x="3424" y="2557"/>
                    </a:cubicBezTo>
                    <a:cubicBezTo>
                      <a:pt x="2443" y="3584"/>
                      <a:pt x="2123" y="4816"/>
                      <a:pt x="2054" y="5067"/>
                    </a:cubicBezTo>
                    <a:cubicBezTo>
                      <a:pt x="1735" y="6346"/>
                      <a:pt x="2100" y="6916"/>
                      <a:pt x="1530" y="8103"/>
                    </a:cubicBezTo>
                    <a:cubicBezTo>
                      <a:pt x="1278" y="8651"/>
                      <a:pt x="1187" y="8583"/>
                      <a:pt x="845" y="9245"/>
                    </a:cubicBezTo>
                    <a:cubicBezTo>
                      <a:pt x="753" y="9427"/>
                      <a:pt x="594" y="9769"/>
                      <a:pt x="434" y="10180"/>
                    </a:cubicBezTo>
                    <a:cubicBezTo>
                      <a:pt x="274" y="10614"/>
                      <a:pt x="137" y="11139"/>
                      <a:pt x="92" y="11664"/>
                    </a:cubicBezTo>
                    <a:cubicBezTo>
                      <a:pt x="0" y="13285"/>
                      <a:pt x="1005" y="14540"/>
                      <a:pt x="1370" y="14974"/>
                    </a:cubicBezTo>
                    <a:cubicBezTo>
                      <a:pt x="2716" y="16663"/>
                      <a:pt x="4565" y="17142"/>
                      <a:pt x="5958" y="17507"/>
                    </a:cubicBezTo>
                    <a:cubicBezTo>
                      <a:pt x="7738" y="17964"/>
                      <a:pt x="9199" y="17872"/>
                      <a:pt x="9952" y="17781"/>
                    </a:cubicBezTo>
                    <a:cubicBezTo>
                      <a:pt x="10956" y="17690"/>
                      <a:pt x="12486" y="17507"/>
                      <a:pt x="13969" y="16526"/>
                    </a:cubicBezTo>
                    <a:cubicBezTo>
                      <a:pt x="16457" y="14905"/>
                      <a:pt x="17165" y="12120"/>
                      <a:pt x="17347" y="11139"/>
                    </a:cubicBezTo>
                    <a:cubicBezTo>
                      <a:pt x="18078" y="7350"/>
                      <a:pt x="15978" y="4474"/>
                      <a:pt x="15521" y="3858"/>
                    </a:cubicBezTo>
                    <a:cubicBezTo>
                      <a:pt x="15133" y="3356"/>
                      <a:pt x="13878" y="1735"/>
                      <a:pt x="11687" y="959"/>
                    </a:cubicBezTo>
                    <a:cubicBezTo>
                      <a:pt x="11618" y="913"/>
                      <a:pt x="11550" y="890"/>
                      <a:pt x="11504" y="8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38"/>
              <p:cNvSpPr/>
              <p:nvPr/>
            </p:nvSpPr>
            <p:spPr>
              <a:xfrm>
                <a:off x="7336359" y="1886133"/>
                <a:ext cx="951793" cy="736498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47" extrusionOk="0">
                    <a:moveTo>
                      <a:pt x="0" y="6141"/>
                    </a:moveTo>
                    <a:cubicBezTo>
                      <a:pt x="1461" y="6438"/>
                      <a:pt x="3378" y="6666"/>
                      <a:pt x="5570" y="6620"/>
                    </a:cubicBezTo>
                    <a:cubicBezTo>
                      <a:pt x="7852" y="6575"/>
                      <a:pt x="9815" y="6232"/>
                      <a:pt x="11299" y="5867"/>
                    </a:cubicBezTo>
                    <a:cubicBezTo>
                      <a:pt x="11299" y="6620"/>
                      <a:pt x="11390" y="8172"/>
                      <a:pt x="12303" y="9839"/>
                    </a:cubicBezTo>
                    <a:cubicBezTo>
                      <a:pt x="13102" y="11322"/>
                      <a:pt x="14175" y="12212"/>
                      <a:pt x="14791" y="12646"/>
                    </a:cubicBezTo>
                    <a:lnTo>
                      <a:pt x="16343" y="3082"/>
                    </a:ln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0" y="614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38"/>
              <p:cNvSpPr/>
              <p:nvPr/>
            </p:nvSpPr>
            <p:spPr>
              <a:xfrm>
                <a:off x="7608841" y="2921610"/>
                <a:ext cx="57187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595" extrusionOk="0">
                    <a:moveTo>
                      <a:pt x="0" y="1"/>
                    </a:moveTo>
                    <a:cubicBezTo>
                      <a:pt x="252" y="298"/>
                      <a:pt x="594" y="434"/>
                      <a:pt x="982" y="320"/>
                    </a:cubicBezTo>
                    <a:cubicBezTo>
                      <a:pt x="662" y="594"/>
                      <a:pt x="115" y="412"/>
                      <a:pt x="0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8"/>
              <p:cNvSpPr/>
              <p:nvPr/>
            </p:nvSpPr>
            <p:spPr>
              <a:xfrm>
                <a:off x="7378871" y="2533473"/>
                <a:ext cx="510488" cy="244645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4201" extrusionOk="0">
                    <a:moveTo>
                      <a:pt x="7305" y="1074"/>
                    </a:moveTo>
                    <a:cubicBezTo>
                      <a:pt x="6689" y="594"/>
                      <a:pt x="5935" y="412"/>
                      <a:pt x="5205" y="138"/>
                    </a:cubicBezTo>
                    <a:lnTo>
                      <a:pt x="4977" y="138"/>
                    </a:lnTo>
                    <a:lnTo>
                      <a:pt x="4977" y="92"/>
                    </a:lnTo>
                    <a:lnTo>
                      <a:pt x="4657" y="92"/>
                    </a:lnTo>
                    <a:lnTo>
                      <a:pt x="4657" y="46"/>
                    </a:lnTo>
                    <a:lnTo>
                      <a:pt x="4246" y="46"/>
                    </a:lnTo>
                    <a:lnTo>
                      <a:pt x="4246" y="1"/>
                    </a:lnTo>
                    <a:lnTo>
                      <a:pt x="3790" y="1"/>
                    </a:lnTo>
                    <a:lnTo>
                      <a:pt x="3790" y="46"/>
                    </a:lnTo>
                    <a:lnTo>
                      <a:pt x="3356" y="46"/>
                    </a:lnTo>
                    <a:lnTo>
                      <a:pt x="3356" y="92"/>
                    </a:lnTo>
                    <a:lnTo>
                      <a:pt x="3036" y="92"/>
                    </a:lnTo>
                    <a:lnTo>
                      <a:pt x="3036" y="138"/>
                    </a:lnTo>
                    <a:lnTo>
                      <a:pt x="2854" y="138"/>
                    </a:lnTo>
                    <a:cubicBezTo>
                      <a:pt x="2169" y="389"/>
                      <a:pt x="1462" y="594"/>
                      <a:pt x="868" y="1074"/>
                    </a:cubicBezTo>
                    <a:cubicBezTo>
                      <a:pt x="685" y="1211"/>
                      <a:pt x="503" y="1348"/>
                      <a:pt x="366" y="1530"/>
                    </a:cubicBezTo>
                    <a:cubicBezTo>
                      <a:pt x="320" y="1576"/>
                      <a:pt x="229" y="1690"/>
                      <a:pt x="206" y="1781"/>
                    </a:cubicBezTo>
                    <a:cubicBezTo>
                      <a:pt x="160" y="1850"/>
                      <a:pt x="92" y="1941"/>
                      <a:pt x="69" y="2032"/>
                    </a:cubicBezTo>
                    <a:cubicBezTo>
                      <a:pt x="24" y="2192"/>
                      <a:pt x="24" y="2352"/>
                      <a:pt x="24" y="2512"/>
                    </a:cubicBezTo>
                    <a:cubicBezTo>
                      <a:pt x="24" y="2671"/>
                      <a:pt x="1" y="2877"/>
                      <a:pt x="115" y="2991"/>
                    </a:cubicBezTo>
                    <a:lnTo>
                      <a:pt x="115" y="3037"/>
                    </a:lnTo>
                    <a:lnTo>
                      <a:pt x="160" y="3037"/>
                    </a:lnTo>
                    <a:lnTo>
                      <a:pt x="160" y="3082"/>
                    </a:lnTo>
                    <a:cubicBezTo>
                      <a:pt x="320" y="3333"/>
                      <a:pt x="503" y="3447"/>
                      <a:pt x="777" y="3584"/>
                    </a:cubicBezTo>
                    <a:lnTo>
                      <a:pt x="1028" y="3584"/>
                    </a:lnTo>
                    <a:lnTo>
                      <a:pt x="1028" y="3630"/>
                    </a:lnTo>
                    <a:lnTo>
                      <a:pt x="1325" y="3630"/>
                    </a:lnTo>
                    <a:lnTo>
                      <a:pt x="1325" y="3584"/>
                    </a:lnTo>
                    <a:lnTo>
                      <a:pt x="1576" y="3584"/>
                    </a:lnTo>
                    <a:cubicBezTo>
                      <a:pt x="2078" y="3402"/>
                      <a:pt x="2580" y="3265"/>
                      <a:pt x="3082" y="3082"/>
                    </a:cubicBezTo>
                    <a:lnTo>
                      <a:pt x="3288" y="3082"/>
                    </a:lnTo>
                    <a:lnTo>
                      <a:pt x="3288" y="3037"/>
                    </a:lnTo>
                    <a:lnTo>
                      <a:pt x="3607" y="3037"/>
                    </a:lnTo>
                    <a:lnTo>
                      <a:pt x="3607" y="2991"/>
                    </a:lnTo>
                    <a:lnTo>
                      <a:pt x="4246" y="2991"/>
                    </a:lnTo>
                    <a:lnTo>
                      <a:pt x="4246" y="3037"/>
                    </a:lnTo>
                    <a:lnTo>
                      <a:pt x="4566" y="3037"/>
                    </a:lnTo>
                    <a:lnTo>
                      <a:pt x="4566" y="3082"/>
                    </a:lnTo>
                    <a:lnTo>
                      <a:pt x="4771" y="3082"/>
                    </a:lnTo>
                    <a:cubicBezTo>
                      <a:pt x="5182" y="3242"/>
                      <a:pt x="5593" y="3379"/>
                      <a:pt x="5981" y="3539"/>
                    </a:cubicBezTo>
                    <a:cubicBezTo>
                      <a:pt x="6186" y="3630"/>
                      <a:pt x="6392" y="3767"/>
                      <a:pt x="6574" y="3881"/>
                    </a:cubicBezTo>
                    <a:cubicBezTo>
                      <a:pt x="6780" y="3995"/>
                      <a:pt x="6985" y="4064"/>
                      <a:pt x="7191" y="4178"/>
                    </a:cubicBezTo>
                    <a:lnTo>
                      <a:pt x="7396" y="4178"/>
                    </a:lnTo>
                    <a:lnTo>
                      <a:pt x="7396" y="4201"/>
                    </a:lnTo>
                    <a:lnTo>
                      <a:pt x="7898" y="4201"/>
                    </a:lnTo>
                    <a:lnTo>
                      <a:pt x="7898" y="4178"/>
                    </a:lnTo>
                    <a:lnTo>
                      <a:pt x="8058" y="4178"/>
                    </a:lnTo>
                    <a:cubicBezTo>
                      <a:pt x="8286" y="4041"/>
                      <a:pt x="8537" y="3927"/>
                      <a:pt x="8652" y="3699"/>
                    </a:cubicBezTo>
                    <a:cubicBezTo>
                      <a:pt x="8743" y="3516"/>
                      <a:pt x="8766" y="3288"/>
                      <a:pt x="8766" y="3082"/>
                    </a:cubicBezTo>
                    <a:lnTo>
                      <a:pt x="8766" y="3037"/>
                    </a:lnTo>
                    <a:lnTo>
                      <a:pt x="8766" y="2991"/>
                    </a:lnTo>
                    <a:cubicBezTo>
                      <a:pt x="8674" y="2146"/>
                      <a:pt x="7990" y="1621"/>
                      <a:pt x="7305" y="107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8"/>
              <p:cNvSpPr/>
              <p:nvPr/>
            </p:nvSpPr>
            <p:spPr>
              <a:xfrm>
                <a:off x="7405484" y="2431154"/>
                <a:ext cx="202075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516" extrusionOk="0">
                    <a:moveTo>
                      <a:pt x="0" y="1758"/>
                    </a:moveTo>
                    <a:cubicBezTo>
                      <a:pt x="0" y="2739"/>
                      <a:pt x="776" y="3515"/>
                      <a:pt x="1735" y="3515"/>
                    </a:cubicBezTo>
                    <a:cubicBezTo>
                      <a:pt x="2694" y="3515"/>
                      <a:pt x="3470" y="2739"/>
                      <a:pt x="3470" y="1758"/>
                    </a:cubicBezTo>
                    <a:cubicBezTo>
                      <a:pt x="3470" y="799"/>
                      <a:pt x="2694" y="0"/>
                      <a:pt x="1735" y="0"/>
                    </a:cubicBezTo>
                    <a:cubicBezTo>
                      <a:pt x="776" y="0"/>
                      <a:pt x="0" y="799"/>
                      <a:pt x="0" y="175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8"/>
              <p:cNvSpPr/>
              <p:nvPr/>
            </p:nvSpPr>
            <p:spPr>
              <a:xfrm>
                <a:off x="7453295" y="2435114"/>
                <a:ext cx="130330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60" extrusionOk="0">
                    <a:moveTo>
                      <a:pt x="24" y="1530"/>
                    </a:moveTo>
                    <a:cubicBezTo>
                      <a:pt x="1" y="2397"/>
                      <a:pt x="572" y="3037"/>
                      <a:pt x="1142" y="3037"/>
                    </a:cubicBezTo>
                    <a:cubicBezTo>
                      <a:pt x="1781" y="3059"/>
                      <a:pt x="2238" y="2215"/>
                      <a:pt x="2238" y="1530"/>
                    </a:cubicBezTo>
                    <a:cubicBezTo>
                      <a:pt x="2238" y="845"/>
                      <a:pt x="1781" y="1"/>
                      <a:pt x="1142" y="24"/>
                    </a:cubicBezTo>
                    <a:cubicBezTo>
                      <a:pt x="549" y="24"/>
                      <a:pt x="206" y="731"/>
                      <a:pt x="184" y="777"/>
                    </a:cubicBezTo>
                    <a:cubicBezTo>
                      <a:pt x="412" y="959"/>
                      <a:pt x="640" y="1119"/>
                      <a:pt x="868" y="1302"/>
                    </a:cubicBezTo>
                    <a:lnTo>
                      <a:pt x="24" y="153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38"/>
              <p:cNvSpPr/>
              <p:nvPr/>
            </p:nvSpPr>
            <p:spPr>
              <a:xfrm>
                <a:off x="7530398" y="2544130"/>
                <a:ext cx="28011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0" extrusionOk="0">
                    <a:moveTo>
                      <a:pt x="434" y="92"/>
                    </a:moveTo>
                    <a:cubicBezTo>
                      <a:pt x="480" y="160"/>
                      <a:pt x="434" y="434"/>
                      <a:pt x="275" y="457"/>
                    </a:cubicBezTo>
                    <a:cubicBezTo>
                      <a:pt x="138" y="480"/>
                      <a:pt x="1" y="388"/>
                      <a:pt x="1" y="297"/>
                    </a:cubicBezTo>
                    <a:cubicBezTo>
                      <a:pt x="24" y="160"/>
                      <a:pt x="343" y="0"/>
                      <a:pt x="434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38"/>
              <p:cNvSpPr/>
              <p:nvPr/>
            </p:nvSpPr>
            <p:spPr>
              <a:xfrm>
                <a:off x="7764386" y="2488283"/>
                <a:ext cx="228631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3767" extrusionOk="0">
                    <a:moveTo>
                      <a:pt x="0" y="1895"/>
                    </a:moveTo>
                    <a:cubicBezTo>
                      <a:pt x="0" y="2922"/>
                      <a:pt x="867" y="3767"/>
                      <a:pt x="1963" y="3767"/>
                    </a:cubicBezTo>
                    <a:cubicBezTo>
                      <a:pt x="3036" y="3767"/>
                      <a:pt x="3926" y="2922"/>
                      <a:pt x="3926" y="1895"/>
                    </a:cubicBezTo>
                    <a:cubicBezTo>
                      <a:pt x="3926" y="845"/>
                      <a:pt x="3036" y="1"/>
                      <a:pt x="1963" y="1"/>
                    </a:cubicBezTo>
                    <a:cubicBezTo>
                      <a:pt x="867" y="1"/>
                      <a:pt x="0" y="845"/>
                      <a:pt x="0" y="189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8"/>
              <p:cNvSpPr/>
              <p:nvPr/>
            </p:nvSpPr>
            <p:spPr>
              <a:xfrm>
                <a:off x="7818836" y="2492301"/>
                <a:ext cx="147626" cy="191477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3288" extrusionOk="0">
                    <a:moveTo>
                      <a:pt x="24" y="1644"/>
                    </a:moveTo>
                    <a:cubicBezTo>
                      <a:pt x="1" y="2557"/>
                      <a:pt x="663" y="3264"/>
                      <a:pt x="1279" y="3264"/>
                    </a:cubicBezTo>
                    <a:cubicBezTo>
                      <a:pt x="2032" y="3287"/>
                      <a:pt x="2535" y="2374"/>
                      <a:pt x="2535" y="1644"/>
                    </a:cubicBezTo>
                    <a:cubicBezTo>
                      <a:pt x="2535" y="890"/>
                      <a:pt x="2010" y="0"/>
                      <a:pt x="1279" y="23"/>
                    </a:cubicBezTo>
                    <a:cubicBezTo>
                      <a:pt x="640" y="23"/>
                      <a:pt x="229" y="776"/>
                      <a:pt x="206" y="822"/>
                    </a:cubicBezTo>
                    <a:cubicBezTo>
                      <a:pt x="457" y="1027"/>
                      <a:pt x="708" y="1210"/>
                      <a:pt x="982" y="1415"/>
                    </a:cubicBezTo>
                    <a:cubicBezTo>
                      <a:pt x="663" y="1484"/>
                      <a:pt x="343" y="1552"/>
                      <a:pt x="24" y="164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8"/>
              <p:cNvSpPr/>
              <p:nvPr/>
            </p:nvSpPr>
            <p:spPr>
              <a:xfrm>
                <a:off x="7756408" y="2461728"/>
                <a:ext cx="259262" cy="156885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694" extrusionOk="0">
                    <a:moveTo>
                      <a:pt x="0" y="2169"/>
                    </a:moveTo>
                    <a:cubicBezTo>
                      <a:pt x="411" y="1415"/>
                      <a:pt x="1210" y="959"/>
                      <a:pt x="2054" y="1005"/>
                    </a:cubicBezTo>
                    <a:cubicBezTo>
                      <a:pt x="2990" y="1073"/>
                      <a:pt x="3789" y="1758"/>
                      <a:pt x="4017" y="2694"/>
                    </a:cubicBezTo>
                    <a:cubicBezTo>
                      <a:pt x="4177" y="2032"/>
                      <a:pt x="4314" y="1370"/>
                      <a:pt x="4451" y="708"/>
                    </a:cubicBezTo>
                    <a:cubicBezTo>
                      <a:pt x="4131" y="502"/>
                      <a:pt x="3241" y="0"/>
                      <a:pt x="2009" y="69"/>
                    </a:cubicBezTo>
                    <a:cubicBezTo>
                      <a:pt x="1027" y="114"/>
                      <a:pt x="342" y="502"/>
                      <a:pt x="0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8"/>
              <p:cNvSpPr/>
              <p:nvPr/>
            </p:nvSpPr>
            <p:spPr>
              <a:xfrm>
                <a:off x="7906596" y="2609237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8" y="161"/>
                      <a:pt x="480" y="457"/>
                      <a:pt x="297" y="503"/>
                    </a:cubicBezTo>
                    <a:cubicBezTo>
                      <a:pt x="160" y="526"/>
                      <a:pt x="0" y="412"/>
                      <a:pt x="0" y="320"/>
                    </a:cubicBezTo>
                    <a:cubicBezTo>
                      <a:pt x="0" y="161"/>
                      <a:pt x="388" y="1"/>
                      <a:pt x="480" y="9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38"/>
              <p:cNvSpPr/>
              <p:nvPr/>
            </p:nvSpPr>
            <p:spPr>
              <a:xfrm>
                <a:off x="7771025" y="2340774"/>
                <a:ext cx="271200" cy="247266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4246" extrusionOk="0">
                    <a:moveTo>
                      <a:pt x="3812" y="4246"/>
                    </a:moveTo>
                    <a:cubicBezTo>
                      <a:pt x="3789" y="4086"/>
                      <a:pt x="3652" y="3241"/>
                      <a:pt x="2922" y="2808"/>
                    </a:cubicBezTo>
                    <a:cubicBezTo>
                      <a:pt x="2146" y="2328"/>
                      <a:pt x="936" y="2557"/>
                      <a:pt x="160" y="3447"/>
                    </a:cubicBezTo>
                    <a:cubicBezTo>
                      <a:pt x="69" y="3104"/>
                      <a:pt x="0" y="2511"/>
                      <a:pt x="114" y="1826"/>
                    </a:cubicBezTo>
                    <a:cubicBezTo>
                      <a:pt x="206" y="1141"/>
                      <a:pt x="457" y="616"/>
                      <a:pt x="616" y="297"/>
                    </a:cubicBezTo>
                    <a:cubicBezTo>
                      <a:pt x="982" y="183"/>
                      <a:pt x="1621" y="0"/>
                      <a:pt x="2397" y="23"/>
                    </a:cubicBezTo>
                    <a:cubicBezTo>
                      <a:pt x="3127" y="69"/>
                      <a:pt x="3698" y="251"/>
                      <a:pt x="4040" y="411"/>
                    </a:cubicBezTo>
                    <a:cubicBezTo>
                      <a:pt x="4223" y="776"/>
                      <a:pt x="4657" y="1803"/>
                      <a:pt x="4360" y="3036"/>
                    </a:cubicBezTo>
                    <a:cubicBezTo>
                      <a:pt x="4223" y="3561"/>
                      <a:pt x="3995" y="3972"/>
                      <a:pt x="3812" y="42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38"/>
              <p:cNvSpPr/>
              <p:nvPr/>
            </p:nvSpPr>
            <p:spPr>
              <a:xfrm>
                <a:off x="7417422" y="2423176"/>
                <a:ext cx="191477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804" extrusionOk="0">
                    <a:moveTo>
                      <a:pt x="1" y="1119"/>
                    </a:moveTo>
                    <a:cubicBezTo>
                      <a:pt x="526" y="594"/>
                      <a:pt x="1279" y="388"/>
                      <a:pt x="1964" y="594"/>
                    </a:cubicBezTo>
                    <a:cubicBezTo>
                      <a:pt x="2899" y="868"/>
                      <a:pt x="3265" y="1712"/>
                      <a:pt x="3287" y="1804"/>
                    </a:cubicBezTo>
                    <a:cubicBezTo>
                      <a:pt x="3287" y="1758"/>
                      <a:pt x="3151" y="731"/>
                      <a:pt x="2283" y="343"/>
                    </a:cubicBezTo>
                    <a:cubicBezTo>
                      <a:pt x="1507" y="0"/>
                      <a:pt x="526" y="297"/>
                      <a:pt x="1" y="111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8"/>
              <p:cNvSpPr/>
              <p:nvPr/>
            </p:nvSpPr>
            <p:spPr>
              <a:xfrm>
                <a:off x="7774985" y="2456370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2" y="1462"/>
                    </a:moveTo>
                    <a:cubicBezTo>
                      <a:pt x="46" y="1507"/>
                      <a:pt x="1" y="1462"/>
                      <a:pt x="23" y="1439"/>
                    </a:cubicBezTo>
                    <a:cubicBezTo>
                      <a:pt x="160" y="1097"/>
                      <a:pt x="503" y="549"/>
                      <a:pt x="1165" y="298"/>
                    </a:cubicBezTo>
                    <a:cubicBezTo>
                      <a:pt x="1918" y="1"/>
                      <a:pt x="2603" y="252"/>
                      <a:pt x="2694" y="298"/>
                    </a:cubicBezTo>
                    <a:cubicBezTo>
                      <a:pt x="3242" y="526"/>
                      <a:pt x="3835" y="1051"/>
                      <a:pt x="3858" y="1599"/>
                    </a:cubicBezTo>
                    <a:cubicBezTo>
                      <a:pt x="3881" y="1781"/>
                      <a:pt x="3858" y="2238"/>
                      <a:pt x="3744" y="2261"/>
                    </a:cubicBezTo>
                    <a:cubicBezTo>
                      <a:pt x="3744" y="2261"/>
                      <a:pt x="3744" y="2261"/>
                      <a:pt x="3721" y="2261"/>
                    </a:cubicBezTo>
                    <a:cubicBezTo>
                      <a:pt x="3721" y="2261"/>
                      <a:pt x="3698" y="2238"/>
                      <a:pt x="3698" y="2238"/>
                    </a:cubicBezTo>
                    <a:cubicBezTo>
                      <a:pt x="3447" y="1416"/>
                      <a:pt x="2740" y="823"/>
                      <a:pt x="1895" y="731"/>
                    </a:cubicBezTo>
                    <a:cubicBezTo>
                      <a:pt x="1210" y="663"/>
                      <a:pt x="526" y="937"/>
                      <a:pt x="92" y="1462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8"/>
              <p:cNvSpPr/>
              <p:nvPr/>
            </p:nvSpPr>
            <p:spPr>
              <a:xfrm>
                <a:off x="7794960" y="2266291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69" y="1416"/>
                    </a:moveTo>
                    <a:cubicBezTo>
                      <a:pt x="0" y="1576"/>
                      <a:pt x="114" y="1804"/>
                      <a:pt x="228" y="1736"/>
                    </a:cubicBezTo>
                    <a:cubicBezTo>
                      <a:pt x="593" y="1507"/>
                      <a:pt x="1141" y="1302"/>
                      <a:pt x="1803" y="1348"/>
                    </a:cubicBezTo>
                    <a:cubicBezTo>
                      <a:pt x="2556" y="1393"/>
                      <a:pt x="3173" y="1736"/>
                      <a:pt x="3584" y="2055"/>
                    </a:cubicBezTo>
                    <a:cubicBezTo>
                      <a:pt x="3698" y="2147"/>
                      <a:pt x="3789" y="1941"/>
                      <a:pt x="3721" y="1781"/>
                    </a:cubicBezTo>
                    <a:cubicBezTo>
                      <a:pt x="3287" y="709"/>
                      <a:pt x="2534" y="24"/>
                      <a:pt x="1780" y="1"/>
                    </a:cubicBezTo>
                    <a:cubicBezTo>
                      <a:pt x="1073" y="1"/>
                      <a:pt x="434" y="526"/>
                      <a:pt x="69" y="141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8"/>
              <p:cNvSpPr/>
              <p:nvPr/>
            </p:nvSpPr>
            <p:spPr>
              <a:xfrm>
                <a:off x="7772364" y="2440472"/>
                <a:ext cx="46530" cy="4257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1" extrusionOk="0">
                    <a:moveTo>
                      <a:pt x="799" y="114"/>
                    </a:moveTo>
                    <a:cubicBezTo>
                      <a:pt x="434" y="160"/>
                      <a:pt x="160" y="388"/>
                      <a:pt x="46" y="730"/>
                    </a:cubicBezTo>
                    <a:cubicBezTo>
                      <a:pt x="0" y="342"/>
                      <a:pt x="434" y="0"/>
                      <a:pt x="799" y="114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38"/>
              <p:cNvSpPr/>
              <p:nvPr/>
            </p:nvSpPr>
            <p:spPr>
              <a:xfrm>
                <a:off x="7413462" y="2409899"/>
                <a:ext cx="199397" cy="11699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2009" extrusionOk="0">
                    <a:moveTo>
                      <a:pt x="3333" y="1963"/>
                    </a:moveTo>
                    <a:cubicBezTo>
                      <a:pt x="3333" y="2009"/>
                      <a:pt x="3401" y="1986"/>
                      <a:pt x="3401" y="1940"/>
                    </a:cubicBezTo>
                    <a:cubicBezTo>
                      <a:pt x="3424" y="1598"/>
                      <a:pt x="3378" y="1004"/>
                      <a:pt x="2967" y="548"/>
                    </a:cubicBezTo>
                    <a:cubicBezTo>
                      <a:pt x="2488" y="23"/>
                      <a:pt x="1826" y="0"/>
                      <a:pt x="1735" y="0"/>
                    </a:cubicBezTo>
                    <a:cubicBezTo>
                      <a:pt x="1575" y="0"/>
                      <a:pt x="1050" y="0"/>
                      <a:pt x="616" y="365"/>
                    </a:cubicBezTo>
                    <a:cubicBezTo>
                      <a:pt x="206" y="730"/>
                      <a:pt x="0" y="1301"/>
                      <a:pt x="69" y="1347"/>
                    </a:cubicBezTo>
                    <a:cubicBezTo>
                      <a:pt x="69" y="1347"/>
                      <a:pt x="91" y="1347"/>
                      <a:pt x="114" y="1324"/>
                    </a:cubicBezTo>
                    <a:cubicBezTo>
                      <a:pt x="662" y="708"/>
                      <a:pt x="1484" y="434"/>
                      <a:pt x="2191" y="662"/>
                    </a:cubicBezTo>
                    <a:cubicBezTo>
                      <a:pt x="2762" y="867"/>
                      <a:pt x="3196" y="1347"/>
                      <a:pt x="3333" y="196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38"/>
              <p:cNvSpPr/>
              <p:nvPr/>
            </p:nvSpPr>
            <p:spPr>
              <a:xfrm>
                <a:off x="7600862" y="2424516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0"/>
                    </a:moveTo>
                    <a:cubicBezTo>
                      <a:pt x="297" y="0"/>
                      <a:pt x="548" y="365"/>
                      <a:pt x="411" y="662"/>
                    </a:cubicBezTo>
                    <a:cubicBezTo>
                      <a:pt x="411" y="365"/>
                      <a:pt x="252" y="114"/>
                      <a:pt x="1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8"/>
              <p:cNvSpPr/>
              <p:nvPr/>
            </p:nvSpPr>
            <p:spPr>
              <a:xfrm>
                <a:off x="7502503" y="2719592"/>
                <a:ext cx="321748" cy="218032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4" extrusionOk="0">
                    <a:moveTo>
                      <a:pt x="2603" y="845"/>
                    </a:moveTo>
                    <a:cubicBezTo>
                      <a:pt x="1849" y="685"/>
                      <a:pt x="1712" y="0"/>
                      <a:pt x="1142" y="69"/>
                    </a:cubicBezTo>
                    <a:cubicBezTo>
                      <a:pt x="685" y="114"/>
                      <a:pt x="320" y="639"/>
                      <a:pt x="229" y="1073"/>
                    </a:cubicBezTo>
                    <a:cubicBezTo>
                      <a:pt x="0" y="1986"/>
                      <a:pt x="799" y="2876"/>
                      <a:pt x="1484" y="3264"/>
                    </a:cubicBezTo>
                    <a:cubicBezTo>
                      <a:pt x="2283" y="3744"/>
                      <a:pt x="3128" y="3630"/>
                      <a:pt x="3424" y="3561"/>
                    </a:cubicBezTo>
                    <a:cubicBezTo>
                      <a:pt x="3630" y="3515"/>
                      <a:pt x="4292" y="3379"/>
                      <a:pt x="4839" y="2785"/>
                    </a:cubicBezTo>
                    <a:cubicBezTo>
                      <a:pt x="5068" y="2534"/>
                      <a:pt x="5524" y="2032"/>
                      <a:pt x="5410" y="1461"/>
                    </a:cubicBezTo>
                    <a:cubicBezTo>
                      <a:pt x="5319" y="1028"/>
                      <a:pt x="4976" y="639"/>
                      <a:pt x="4566" y="503"/>
                    </a:cubicBezTo>
                    <a:cubicBezTo>
                      <a:pt x="3812" y="274"/>
                      <a:pt x="3447" y="1005"/>
                      <a:pt x="2603" y="845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8"/>
              <p:cNvSpPr/>
              <p:nvPr/>
            </p:nvSpPr>
            <p:spPr>
              <a:xfrm>
                <a:off x="7539716" y="2954862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5" y="0"/>
                    </a:moveTo>
                    <a:lnTo>
                      <a:pt x="1" y="320"/>
                    </a:ln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8"/>
              <p:cNvSpPr/>
              <p:nvPr/>
            </p:nvSpPr>
            <p:spPr>
              <a:xfrm>
                <a:off x="7499825" y="2730191"/>
                <a:ext cx="321748" cy="218090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45" extrusionOk="0">
                    <a:moveTo>
                      <a:pt x="2603" y="846"/>
                    </a:moveTo>
                    <a:cubicBezTo>
                      <a:pt x="1850" y="709"/>
                      <a:pt x="1713" y="1"/>
                      <a:pt x="1142" y="69"/>
                    </a:cubicBezTo>
                    <a:cubicBezTo>
                      <a:pt x="686" y="115"/>
                      <a:pt x="320" y="640"/>
                      <a:pt x="229" y="1074"/>
                    </a:cubicBezTo>
                    <a:cubicBezTo>
                      <a:pt x="1" y="1987"/>
                      <a:pt x="800" y="2877"/>
                      <a:pt x="1484" y="3265"/>
                    </a:cubicBezTo>
                    <a:cubicBezTo>
                      <a:pt x="2283" y="3744"/>
                      <a:pt x="3128" y="3630"/>
                      <a:pt x="3425" y="3562"/>
                    </a:cubicBezTo>
                    <a:cubicBezTo>
                      <a:pt x="3630" y="3539"/>
                      <a:pt x="4292" y="3379"/>
                      <a:pt x="4840" y="2786"/>
                    </a:cubicBezTo>
                    <a:cubicBezTo>
                      <a:pt x="5068" y="2535"/>
                      <a:pt x="5525" y="2055"/>
                      <a:pt x="5410" y="1462"/>
                    </a:cubicBezTo>
                    <a:cubicBezTo>
                      <a:pt x="5319" y="1028"/>
                      <a:pt x="4977" y="640"/>
                      <a:pt x="4566" y="526"/>
                    </a:cubicBezTo>
                    <a:cubicBezTo>
                      <a:pt x="3813" y="275"/>
                      <a:pt x="3447" y="1005"/>
                      <a:pt x="2603" y="8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8"/>
              <p:cNvSpPr/>
              <p:nvPr/>
            </p:nvSpPr>
            <p:spPr>
              <a:xfrm>
                <a:off x="7537037" y="2965519"/>
                <a:ext cx="223389" cy="18635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320" extrusionOk="0">
                    <a:moveTo>
                      <a:pt x="3836" y="0"/>
                    </a:moveTo>
                    <a:cubicBezTo>
                      <a:pt x="2557" y="91"/>
                      <a:pt x="1279" y="205"/>
                      <a:pt x="1" y="320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8"/>
              <p:cNvSpPr/>
              <p:nvPr/>
            </p:nvSpPr>
            <p:spPr>
              <a:xfrm>
                <a:off x="7502503" y="2724892"/>
                <a:ext cx="321748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767" extrusionOk="0">
                    <a:moveTo>
                      <a:pt x="2625" y="868"/>
                    </a:moveTo>
                    <a:cubicBezTo>
                      <a:pt x="1849" y="708"/>
                      <a:pt x="1712" y="1"/>
                      <a:pt x="1165" y="69"/>
                    </a:cubicBezTo>
                    <a:cubicBezTo>
                      <a:pt x="685" y="138"/>
                      <a:pt x="343" y="663"/>
                      <a:pt x="229" y="1096"/>
                    </a:cubicBezTo>
                    <a:cubicBezTo>
                      <a:pt x="0" y="1986"/>
                      <a:pt x="822" y="2899"/>
                      <a:pt x="1484" y="3288"/>
                    </a:cubicBezTo>
                    <a:cubicBezTo>
                      <a:pt x="2306" y="3767"/>
                      <a:pt x="3150" y="3653"/>
                      <a:pt x="3424" y="3584"/>
                    </a:cubicBezTo>
                    <a:cubicBezTo>
                      <a:pt x="3630" y="3539"/>
                      <a:pt x="4292" y="3402"/>
                      <a:pt x="4839" y="2808"/>
                    </a:cubicBezTo>
                    <a:cubicBezTo>
                      <a:pt x="5091" y="2534"/>
                      <a:pt x="5524" y="2055"/>
                      <a:pt x="5410" y="1461"/>
                    </a:cubicBezTo>
                    <a:cubicBezTo>
                      <a:pt x="5319" y="1051"/>
                      <a:pt x="4976" y="663"/>
                      <a:pt x="4566" y="526"/>
                    </a:cubicBezTo>
                    <a:cubicBezTo>
                      <a:pt x="3835" y="297"/>
                      <a:pt x="3447" y="1028"/>
                      <a:pt x="2625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38"/>
              <p:cNvSpPr/>
              <p:nvPr/>
            </p:nvSpPr>
            <p:spPr>
              <a:xfrm>
                <a:off x="7534416" y="2848525"/>
                <a:ext cx="216692" cy="119673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2055" extrusionOk="0">
                    <a:moveTo>
                      <a:pt x="0" y="868"/>
                    </a:moveTo>
                    <a:cubicBezTo>
                      <a:pt x="114" y="708"/>
                      <a:pt x="365" y="457"/>
                      <a:pt x="754" y="274"/>
                    </a:cubicBezTo>
                    <a:cubicBezTo>
                      <a:pt x="868" y="229"/>
                      <a:pt x="1370" y="0"/>
                      <a:pt x="1940" y="69"/>
                    </a:cubicBezTo>
                    <a:cubicBezTo>
                      <a:pt x="3059" y="183"/>
                      <a:pt x="3675" y="1233"/>
                      <a:pt x="3721" y="1324"/>
                    </a:cubicBezTo>
                    <a:cubicBezTo>
                      <a:pt x="3561" y="1438"/>
                      <a:pt x="2602" y="2055"/>
                      <a:pt x="1415" y="1758"/>
                    </a:cubicBezTo>
                    <a:cubicBezTo>
                      <a:pt x="639" y="1553"/>
                      <a:pt x="183" y="1073"/>
                      <a:pt x="0" y="86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38"/>
              <p:cNvSpPr/>
              <p:nvPr/>
            </p:nvSpPr>
            <p:spPr>
              <a:xfrm>
                <a:off x="7530398" y="2820630"/>
                <a:ext cx="220711" cy="105056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1804" extrusionOk="0">
                    <a:moveTo>
                      <a:pt x="3790" y="1803"/>
                    </a:moveTo>
                    <a:cubicBezTo>
                      <a:pt x="3721" y="1689"/>
                      <a:pt x="3242" y="867"/>
                      <a:pt x="2192" y="662"/>
                    </a:cubicBezTo>
                    <a:cubicBezTo>
                      <a:pt x="1188" y="457"/>
                      <a:pt x="434" y="982"/>
                      <a:pt x="320" y="1073"/>
                    </a:cubicBezTo>
                    <a:cubicBezTo>
                      <a:pt x="206" y="936"/>
                      <a:pt x="115" y="799"/>
                      <a:pt x="1" y="685"/>
                    </a:cubicBezTo>
                    <a:cubicBezTo>
                      <a:pt x="1439" y="0"/>
                      <a:pt x="2831" y="137"/>
                      <a:pt x="3447" y="890"/>
                    </a:cubicBezTo>
                    <a:cubicBezTo>
                      <a:pt x="3584" y="1050"/>
                      <a:pt x="3744" y="1347"/>
                      <a:pt x="3790" y="180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38"/>
              <p:cNvSpPr/>
              <p:nvPr/>
            </p:nvSpPr>
            <p:spPr>
              <a:xfrm>
                <a:off x="7660670" y="2869780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1" y="92"/>
                      <a:pt x="1" y="275"/>
                      <a:pt x="115" y="343"/>
                    </a:cubicBezTo>
                    <a:cubicBezTo>
                      <a:pt x="206" y="389"/>
                      <a:pt x="343" y="366"/>
                      <a:pt x="366" y="297"/>
                    </a:cubicBezTo>
                    <a:cubicBezTo>
                      <a:pt x="389" y="206"/>
                      <a:pt x="115" y="1"/>
                      <a:pt x="46" y="46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38"/>
              <p:cNvSpPr/>
              <p:nvPr/>
            </p:nvSpPr>
            <p:spPr>
              <a:xfrm>
                <a:off x="7530398" y="2833908"/>
                <a:ext cx="232707" cy="146286"/>
              </a:xfrm>
              <a:custGeom>
                <a:avLst/>
                <a:gdLst/>
                <a:ahLst/>
                <a:cxnLst/>
                <a:rect l="l" t="t" r="r" b="b"/>
                <a:pathLst>
                  <a:path w="3996" h="2512" extrusionOk="0">
                    <a:moveTo>
                      <a:pt x="3995" y="2169"/>
                    </a:moveTo>
                    <a:lnTo>
                      <a:pt x="183" y="2511"/>
                    </a:lnTo>
                    <a:lnTo>
                      <a:pt x="1" y="320"/>
                    </a:lnTo>
                    <a:lnTo>
                      <a:pt x="3813" y="0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8"/>
              <p:cNvSpPr/>
              <p:nvPr/>
            </p:nvSpPr>
            <p:spPr>
              <a:xfrm>
                <a:off x="7578267" y="2722271"/>
                <a:ext cx="218032" cy="9172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1575" extrusionOk="0">
                    <a:moveTo>
                      <a:pt x="183" y="0"/>
                    </a:moveTo>
                    <a:cubicBezTo>
                      <a:pt x="137" y="114"/>
                      <a:pt x="1" y="388"/>
                      <a:pt x="115" y="708"/>
                    </a:cubicBezTo>
                    <a:cubicBezTo>
                      <a:pt x="229" y="1004"/>
                      <a:pt x="503" y="1141"/>
                      <a:pt x="708" y="1255"/>
                    </a:cubicBezTo>
                    <a:cubicBezTo>
                      <a:pt x="1416" y="1575"/>
                      <a:pt x="2123" y="1415"/>
                      <a:pt x="2397" y="1347"/>
                    </a:cubicBezTo>
                    <a:cubicBezTo>
                      <a:pt x="3036" y="1210"/>
                      <a:pt x="3493" y="867"/>
                      <a:pt x="3744" y="662"/>
                    </a:cubicBezTo>
                    <a:cubicBezTo>
                      <a:pt x="3538" y="571"/>
                      <a:pt x="3219" y="457"/>
                      <a:pt x="2831" y="434"/>
                    </a:cubicBezTo>
                    <a:cubicBezTo>
                      <a:pt x="2100" y="388"/>
                      <a:pt x="1781" y="685"/>
                      <a:pt x="1210" y="593"/>
                    </a:cubicBezTo>
                    <a:cubicBezTo>
                      <a:pt x="936" y="548"/>
                      <a:pt x="571" y="411"/>
                      <a:pt x="183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8"/>
              <p:cNvSpPr/>
              <p:nvPr/>
            </p:nvSpPr>
            <p:spPr>
              <a:xfrm>
                <a:off x="8038207" y="2627872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1" y="1005"/>
                    </a:cubicBezTo>
                    <a:cubicBezTo>
                      <a:pt x="457" y="1165"/>
                      <a:pt x="959" y="1028"/>
                      <a:pt x="1027" y="685"/>
                    </a:cubicBezTo>
                    <a:cubicBezTo>
                      <a:pt x="1119" y="366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8"/>
              <p:cNvSpPr/>
              <p:nvPr/>
            </p:nvSpPr>
            <p:spPr>
              <a:xfrm>
                <a:off x="8117931" y="2710275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46"/>
                      <a:pt x="1" y="389"/>
                      <a:pt x="115" y="457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0" y="1"/>
                      <a:pt x="206" y="2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38"/>
              <p:cNvSpPr/>
              <p:nvPr/>
            </p:nvSpPr>
            <p:spPr>
              <a:xfrm>
                <a:off x="7366932" y="2580003"/>
                <a:ext cx="63826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65" extrusionOk="0">
                    <a:moveTo>
                      <a:pt x="434" y="69"/>
                    </a:moveTo>
                    <a:cubicBezTo>
                      <a:pt x="137" y="138"/>
                      <a:pt x="0" y="822"/>
                      <a:pt x="229" y="1005"/>
                    </a:cubicBezTo>
                    <a:cubicBezTo>
                      <a:pt x="434" y="1165"/>
                      <a:pt x="936" y="1005"/>
                      <a:pt x="1027" y="685"/>
                    </a:cubicBezTo>
                    <a:cubicBezTo>
                      <a:pt x="1096" y="343"/>
                      <a:pt x="662" y="1"/>
                      <a:pt x="434" y="6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38"/>
              <p:cNvSpPr/>
              <p:nvPr/>
            </p:nvSpPr>
            <p:spPr>
              <a:xfrm>
                <a:off x="7557011" y="2492301"/>
                <a:ext cx="106395" cy="2020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3470" extrusionOk="0">
                    <a:moveTo>
                      <a:pt x="1575" y="0"/>
                    </a:moveTo>
                    <a:cubicBezTo>
                      <a:pt x="1826" y="868"/>
                      <a:pt x="1758" y="1826"/>
                      <a:pt x="1393" y="2671"/>
                    </a:cubicBezTo>
                    <a:cubicBezTo>
                      <a:pt x="1370" y="2716"/>
                      <a:pt x="1301" y="2739"/>
                      <a:pt x="1256" y="2716"/>
                    </a:cubicBezTo>
                    <a:cubicBezTo>
                      <a:pt x="1027" y="2443"/>
                      <a:pt x="662" y="2328"/>
                      <a:pt x="388" y="2648"/>
                    </a:cubicBezTo>
                    <a:cubicBezTo>
                      <a:pt x="137" y="2922"/>
                      <a:pt x="343" y="3356"/>
                      <a:pt x="685" y="3470"/>
                    </a:cubicBezTo>
                    <a:cubicBezTo>
                      <a:pt x="251" y="3424"/>
                      <a:pt x="0" y="2899"/>
                      <a:pt x="274" y="2557"/>
                    </a:cubicBezTo>
                    <a:cubicBezTo>
                      <a:pt x="525" y="2146"/>
                      <a:pt x="1142" y="2191"/>
                      <a:pt x="1370" y="2580"/>
                    </a:cubicBezTo>
                    <a:cubicBezTo>
                      <a:pt x="1370" y="2580"/>
                      <a:pt x="1187" y="2580"/>
                      <a:pt x="1187" y="2580"/>
                    </a:cubicBezTo>
                    <a:cubicBezTo>
                      <a:pt x="1530" y="1781"/>
                      <a:pt x="1667" y="868"/>
                      <a:pt x="1575" y="0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8"/>
              <p:cNvSpPr/>
              <p:nvPr/>
            </p:nvSpPr>
            <p:spPr>
              <a:xfrm>
                <a:off x="7570289" y="2649128"/>
                <a:ext cx="50548" cy="51887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91" extrusionOk="0">
                    <a:moveTo>
                      <a:pt x="868" y="708"/>
                    </a:moveTo>
                    <a:cubicBezTo>
                      <a:pt x="571" y="891"/>
                      <a:pt x="229" y="800"/>
                      <a:pt x="92" y="571"/>
                    </a:cubicBezTo>
                    <a:cubicBezTo>
                      <a:pt x="1" y="411"/>
                      <a:pt x="1" y="183"/>
                      <a:pt x="138" y="1"/>
                    </a:cubicBezTo>
                    <a:cubicBezTo>
                      <a:pt x="160" y="69"/>
                      <a:pt x="206" y="297"/>
                      <a:pt x="411" y="480"/>
                    </a:cubicBezTo>
                    <a:cubicBezTo>
                      <a:pt x="594" y="640"/>
                      <a:pt x="777" y="685"/>
                      <a:pt x="868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8"/>
              <p:cNvSpPr/>
              <p:nvPr/>
            </p:nvSpPr>
            <p:spPr>
              <a:xfrm>
                <a:off x="8193695" y="2537492"/>
                <a:ext cx="198115" cy="265901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566" extrusionOk="0">
                    <a:moveTo>
                      <a:pt x="69" y="1461"/>
                    </a:moveTo>
                    <a:cubicBezTo>
                      <a:pt x="389" y="525"/>
                      <a:pt x="1233" y="0"/>
                      <a:pt x="1964" y="137"/>
                    </a:cubicBezTo>
                    <a:cubicBezTo>
                      <a:pt x="2831" y="297"/>
                      <a:pt x="3128" y="1347"/>
                      <a:pt x="3151" y="1461"/>
                    </a:cubicBezTo>
                    <a:cubicBezTo>
                      <a:pt x="3402" y="2306"/>
                      <a:pt x="3014" y="3219"/>
                      <a:pt x="2352" y="3744"/>
                    </a:cubicBezTo>
                    <a:cubicBezTo>
                      <a:pt x="1324" y="4565"/>
                      <a:pt x="69" y="4109"/>
                      <a:pt x="1" y="4086"/>
                    </a:cubicBezTo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8"/>
              <p:cNvSpPr/>
              <p:nvPr/>
            </p:nvSpPr>
            <p:spPr>
              <a:xfrm>
                <a:off x="7745751" y="3935830"/>
                <a:ext cx="291175" cy="927858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5933" extrusionOk="0">
                    <a:moveTo>
                      <a:pt x="4817" y="15271"/>
                    </a:moveTo>
                    <a:cubicBezTo>
                      <a:pt x="4862" y="15065"/>
                      <a:pt x="4634" y="14791"/>
                      <a:pt x="4155" y="14472"/>
                    </a:cubicBezTo>
                    <a:lnTo>
                      <a:pt x="4155" y="14472"/>
                    </a:lnTo>
                    <a:cubicBezTo>
                      <a:pt x="4429" y="9656"/>
                      <a:pt x="4725" y="4839"/>
                      <a:pt x="4999" y="0"/>
                    </a:cubicBezTo>
                    <a:cubicBezTo>
                      <a:pt x="3356" y="411"/>
                      <a:pt x="1712" y="822"/>
                      <a:pt x="69" y="1233"/>
                    </a:cubicBezTo>
                    <a:cubicBezTo>
                      <a:pt x="1" y="2945"/>
                      <a:pt x="1" y="4725"/>
                      <a:pt x="1" y="6529"/>
                    </a:cubicBezTo>
                    <a:cubicBezTo>
                      <a:pt x="46" y="9770"/>
                      <a:pt x="183" y="12874"/>
                      <a:pt x="389" y="15818"/>
                    </a:cubicBezTo>
                    <a:cubicBezTo>
                      <a:pt x="3242" y="15933"/>
                      <a:pt x="4703" y="15750"/>
                      <a:pt x="4817" y="152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38"/>
              <p:cNvSpPr/>
              <p:nvPr/>
            </p:nvSpPr>
            <p:spPr>
              <a:xfrm>
                <a:off x="8221589" y="2594620"/>
                <a:ext cx="128991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61" extrusionOk="0">
                    <a:moveTo>
                      <a:pt x="2101" y="891"/>
                    </a:moveTo>
                    <a:cubicBezTo>
                      <a:pt x="2055" y="526"/>
                      <a:pt x="1736" y="229"/>
                      <a:pt x="1393" y="138"/>
                    </a:cubicBezTo>
                    <a:cubicBezTo>
                      <a:pt x="868" y="1"/>
                      <a:pt x="206" y="389"/>
                      <a:pt x="1" y="1074"/>
                    </a:cubicBezTo>
                    <a:cubicBezTo>
                      <a:pt x="298" y="937"/>
                      <a:pt x="663" y="1028"/>
                      <a:pt x="868" y="1279"/>
                    </a:cubicBezTo>
                    <a:cubicBezTo>
                      <a:pt x="1097" y="1553"/>
                      <a:pt x="1097" y="1987"/>
                      <a:pt x="845" y="2260"/>
                    </a:cubicBezTo>
                    <a:cubicBezTo>
                      <a:pt x="1713" y="2101"/>
                      <a:pt x="2215" y="1439"/>
                      <a:pt x="2101" y="89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38"/>
              <p:cNvSpPr/>
              <p:nvPr/>
            </p:nvSpPr>
            <p:spPr>
              <a:xfrm>
                <a:off x="8216290" y="2578664"/>
                <a:ext cx="138308" cy="150305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81" extrusionOk="0">
                    <a:moveTo>
                      <a:pt x="2374" y="1439"/>
                    </a:moveTo>
                    <a:cubicBezTo>
                      <a:pt x="2055" y="183"/>
                      <a:pt x="503" y="229"/>
                      <a:pt x="160" y="1416"/>
                    </a:cubicBezTo>
                    <a:lnTo>
                      <a:pt x="46" y="1348"/>
                    </a:lnTo>
                    <a:cubicBezTo>
                      <a:pt x="845" y="982"/>
                      <a:pt x="1553" y="1964"/>
                      <a:pt x="936" y="2580"/>
                    </a:cubicBezTo>
                    <a:cubicBezTo>
                      <a:pt x="1393" y="1987"/>
                      <a:pt x="800" y="1165"/>
                      <a:pt x="115" y="1462"/>
                    </a:cubicBezTo>
                    <a:cubicBezTo>
                      <a:pt x="69" y="1507"/>
                      <a:pt x="1" y="1439"/>
                      <a:pt x="1" y="1393"/>
                    </a:cubicBezTo>
                    <a:cubicBezTo>
                      <a:pt x="343" y="69"/>
                      <a:pt x="2169" y="1"/>
                      <a:pt x="2374" y="1439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7180813" y="1697393"/>
                <a:ext cx="1293399" cy="949114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6298" extrusionOk="0">
                    <a:moveTo>
                      <a:pt x="16618" y="5365"/>
                    </a:moveTo>
                    <a:cubicBezTo>
                      <a:pt x="16503" y="5091"/>
                      <a:pt x="14997" y="1165"/>
                      <a:pt x="11505" y="549"/>
                    </a:cubicBezTo>
                    <a:cubicBezTo>
                      <a:pt x="8332" y="1"/>
                      <a:pt x="5593" y="2580"/>
                      <a:pt x="5433" y="2717"/>
                    </a:cubicBezTo>
                    <a:cubicBezTo>
                      <a:pt x="4155" y="3972"/>
                      <a:pt x="4086" y="5022"/>
                      <a:pt x="2329" y="6118"/>
                    </a:cubicBezTo>
                    <a:cubicBezTo>
                      <a:pt x="1119" y="6871"/>
                      <a:pt x="1" y="7099"/>
                      <a:pt x="46" y="7419"/>
                    </a:cubicBezTo>
                    <a:cubicBezTo>
                      <a:pt x="92" y="7739"/>
                      <a:pt x="1119" y="7875"/>
                      <a:pt x="2329" y="7944"/>
                    </a:cubicBezTo>
                    <a:cubicBezTo>
                      <a:pt x="1872" y="8378"/>
                      <a:pt x="1690" y="8743"/>
                      <a:pt x="1758" y="9040"/>
                    </a:cubicBezTo>
                    <a:cubicBezTo>
                      <a:pt x="2078" y="10090"/>
                      <a:pt x="6255" y="9975"/>
                      <a:pt x="14312" y="8697"/>
                    </a:cubicBezTo>
                    <a:cubicBezTo>
                      <a:pt x="14289" y="9679"/>
                      <a:pt x="14404" y="11733"/>
                      <a:pt x="15682" y="13787"/>
                    </a:cubicBezTo>
                    <a:cubicBezTo>
                      <a:pt x="16252" y="14655"/>
                      <a:pt x="16869" y="15316"/>
                      <a:pt x="17394" y="15773"/>
                    </a:cubicBezTo>
                    <a:cubicBezTo>
                      <a:pt x="17690" y="15202"/>
                      <a:pt x="18238" y="14792"/>
                      <a:pt x="18832" y="14769"/>
                    </a:cubicBezTo>
                    <a:cubicBezTo>
                      <a:pt x="19631" y="14723"/>
                      <a:pt x="20429" y="15339"/>
                      <a:pt x="20612" y="16298"/>
                    </a:cubicBezTo>
                    <a:cubicBezTo>
                      <a:pt x="22210" y="12600"/>
                      <a:pt x="21776" y="8811"/>
                      <a:pt x="19585" y="6803"/>
                    </a:cubicBezTo>
                    <a:cubicBezTo>
                      <a:pt x="19106" y="6346"/>
                      <a:pt x="18170" y="5661"/>
                      <a:pt x="16618" y="5365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7539716" y="1863538"/>
                <a:ext cx="319070" cy="253963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61" extrusionOk="0">
                    <a:moveTo>
                      <a:pt x="2511" y="708"/>
                    </a:moveTo>
                    <a:cubicBezTo>
                      <a:pt x="503" y="1895"/>
                      <a:pt x="1" y="2375"/>
                      <a:pt x="69" y="2535"/>
                    </a:cubicBezTo>
                    <a:cubicBezTo>
                      <a:pt x="183" y="2831"/>
                      <a:pt x="2009" y="2238"/>
                      <a:pt x="2123" y="2535"/>
                    </a:cubicBezTo>
                    <a:cubicBezTo>
                      <a:pt x="2237" y="2808"/>
                      <a:pt x="777" y="3425"/>
                      <a:pt x="891" y="3790"/>
                    </a:cubicBezTo>
                    <a:cubicBezTo>
                      <a:pt x="1051" y="4361"/>
                      <a:pt x="5113" y="3858"/>
                      <a:pt x="5113" y="3448"/>
                    </a:cubicBezTo>
                    <a:cubicBezTo>
                      <a:pt x="5113" y="3265"/>
                      <a:pt x="4018" y="3219"/>
                      <a:pt x="3972" y="2831"/>
                    </a:cubicBezTo>
                    <a:cubicBezTo>
                      <a:pt x="3904" y="2352"/>
                      <a:pt x="5479" y="1850"/>
                      <a:pt x="5410" y="1621"/>
                    </a:cubicBezTo>
                    <a:cubicBezTo>
                      <a:pt x="5342" y="1348"/>
                      <a:pt x="3242" y="1873"/>
                      <a:pt x="3128" y="1553"/>
                    </a:cubicBezTo>
                    <a:cubicBezTo>
                      <a:pt x="3014" y="1211"/>
                      <a:pt x="5045" y="298"/>
                      <a:pt x="4954" y="92"/>
                    </a:cubicBezTo>
                    <a:cubicBezTo>
                      <a:pt x="4908" y="1"/>
                      <a:pt x="4269" y="138"/>
                      <a:pt x="2511" y="708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8115252" y="2190527"/>
                <a:ext cx="180878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4475" extrusionOk="0">
                    <a:moveTo>
                      <a:pt x="47" y="1713"/>
                    </a:moveTo>
                    <a:cubicBezTo>
                      <a:pt x="115" y="3037"/>
                      <a:pt x="823" y="4246"/>
                      <a:pt x="1119" y="4178"/>
                    </a:cubicBezTo>
                    <a:cubicBezTo>
                      <a:pt x="1416" y="4109"/>
                      <a:pt x="1188" y="2717"/>
                      <a:pt x="1485" y="2649"/>
                    </a:cubicBezTo>
                    <a:cubicBezTo>
                      <a:pt x="1827" y="2580"/>
                      <a:pt x="2306" y="4475"/>
                      <a:pt x="2649" y="4406"/>
                    </a:cubicBezTo>
                    <a:cubicBezTo>
                      <a:pt x="3105" y="4338"/>
                      <a:pt x="3037" y="800"/>
                      <a:pt x="2649" y="754"/>
                    </a:cubicBezTo>
                    <a:cubicBezTo>
                      <a:pt x="2398" y="708"/>
                      <a:pt x="2261" y="1873"/>
                      <a:pt x="1804" y="1895"/>
                    </a:cubicBezTo>
                    <a:cubicBezTo>
                      <a:pt x="1211" y="1918"/>
                      <a:pt x="845" y="1"/>
                      <a:pt x="412" y="69"/>
                    </a:cubicBezTo>
                    <a:cubicBezTo>
                      <a:pt x="138" y="92"/>
                      <a:pt x="1" y="982"/>
                      <a:pt x="47" y="1713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8381095" y="2646449"/>
                <a:ext cx="58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8410387" y="2562707"/>
                <a:ext cx="1339" cy="2737"/>
              </a:xfrm>
              <a:custGeom>
                <a:avLst/>
                <a:gdLst/>
                <a:ahLst/>
                <a:cxnLst/>
                <a:rect l="l" t="t" r="r" b="b"/>
                <a:pathLst>
                  <a:path w="23" h="47" extrusionOk="0">
                    <a:moveTo>
                      <a:pt x="23" y="1"/>
                    </a:moveTo>
                    <a:cubicBezTo>
                      <a:pt x="0" y="24"/>
                      <a:pt x="0" y="47"/>
                      <a:pt x="0" y="47"/>
                    </a:cubicBezTo>
                    <a:cubicBezTo>
                      <a:pt x="0" y="47"/>
                      <a:pt x="0" y="24"/>
                      <a:pt x="23" y="1"/>
                    </a:cubicBezTo>
                    <a:close/>
                  </a:path>
                </a:pathLst>
              </a:custGeom>
              <a:solidFill>
                <a:srgbClr val="CE7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7183492" y="1697393"/>
                <a:ext cx="1280122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14632" extrusionOk="0">
                    <a:moveTo>
                      <a:pt x="2876" y="6301"/>
                    </a:moveTo>
                    <a:cubicBezTo>
                      <a:pt x="5068" y="4908"/>
                      <a:pt x="5090" y="3402"/>
                      <a:pt x="7053" y="2169"/>
                    </a:cubicBezTo>
                    <a:cubicBezTo>
                      <a:pt x="7419" y="1941"/>
                      <a:pt x="9359" y="754"/>
                      <a:pt x="11687" y="1188"/>
                    </a:cubicBezTo>
                    <a:cubicBezTo>
                      <a:pt x="14882" y="1781"/>
                      <a:pt x="16389" y="4954"/>
                      <a:pt x="16572" y="5365"/>
                    </a:cubicBezTo>
                    <a:cubicBezTo>
                      <a:pt x="17256" y="5661"/>
                      <a:pt x="19242" y="6574"/>
                      <a:pt x="20452" y="8766"/>
                    </a:cubicBezTo>
                    <a:cubicBezTo>
                      <a:pt x="21684" y="10934"/>
                      <a:pt x="21502" y="13148"/>
                      <a:pt x="21137" y="14632"/>
                    </a:cubicBezTo>
                    <a:cubicBezTo>
                      <a:pt x="21981" y="11505"/>
                      <a:pt x="21388" y="8492"/>
                      <a:pt x="19539" y="6803"/>
                    </a:cubicBezTo>
                    <a:cubicBezTo>
                      <a:pt x="19060" y="6346"/>
                      <a:pt x="18124" y="5661"/>
                      <a:pt x="16572" y="5365"/>
                    </a:cubicBezTo>
                    <a:cubicBezTo>
                      <a:pt x="16457" y="5091"/>
                      <a:pt x="14951" y="1165"/>
                      <a:pt x="11459" y="549"/>
                    </a:cubicBezTo>
                    <a:cubicBezTo>
                      <a:pt x="8286" y="1"/>
                      <a:pt x="5547" y="2580"/>
                      <a:pt x="5387" y="2717"/>
                    </a:cubicBezTo>
                    <a:cubicBezTo>
                      <a:pt x="4109" y="3972"/>
                      <a:pt x="4040" y="5022"/>
                      <a:pt x="2283" y="6118"/>
                    </a:cubicBezTo>
                    <a:cubicBezTo>
                      <a:pt x="1301" y="6734"/>
                      <a:pt x="388" y="6985"/>
                      <a:pt x="92" y="7236"/>
                    </a:cubicBezTo>
                    <a:cubicBezTo>
                      <a:pt x="69" y="7305"/>
                      <a:pt x="23" y="7373"/>
                      <a:pt x="0" y="7419"/>
                    </a:cubicBezTo>
                    <a:cubicBezTo>
                      <a:pt x="731" y="7282"/>
                      <a:pt x="1781" y="6985"/>
                      <a:pt x="2876" y="630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7309746" y="3954466"/>
                <a:ext cx="339044" cy="915862"/>
              </a:xfrm>
              <a:custGeom>
                <a:avLst/>
                <a:gdLst/>
                <a:ahLst/>
                <a:cxnLst/>
                <a:rect l="l" t="t" r="r" b="b"/>
                <a:pathLst>
                  <a:path w="5822" h="15727" extrusionOk="0">
                    <a:moveTo>
                      <a:pt x="5022" y="822"/>
                    </a:moveTo>
                    <a:cubicBezTo>
                      <a:pt x="3333" y="548"/>
                      <a:pt x="1667" y="274"/>
                      <a:pt x="1" y="0"/>
                    </a:cubicBezTo>
                    <a:lnTo>
                      <a:pt x="1964" y="14357"/>
                    </a:lnTo>
                    <a:lnTo>
                      <a:pt x="1964" y="14357"/>
                    </a:lnTo>
                    <a:cubicBezTo>
                      <a:pt x="1507" y="14722"/>
                      <a:pt x="1325" y="14996"/>
                      <a:pt x="1393" y="15202"/>
                    </a:cubicBezTo>
                    <a:cubicBezTo>
                      <a:pt x="1530" y="15658"/>
                      <a:pt x="3014" y="15727"/>
                      <a:pt x="5821" y="15407"/>
                    </a:cubicBezTo>
                    <a:cubicBezTo>
                      <a:pt x="5821" y="12440"/>
                      <a:pt x="5707" y="9336"/>
                      <a:pt x="5479" y="6117"/>
                    </a:cubicBezTo>
                    <a:cubicBezTo>
                      <a:pt x="5365" y="4291"/>
                      <a:pt x="5205" y="2534"/>
                      <a:pt x="5022" y="822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7255238" y="3515781"/>
                <a:ext cx="836196" cy="584912"/>
              </a:xfrm>
              <a:custGeom>
                <a:avLst/>
                <a:gdLst/>
                <a:ahLst/>
                <a:cxnLst/>
                <a:rect l="l" t="t" r="r" b="b"/>
                <a:pathLst>
                  <a:path w="14359" h="10044" extrusionOk="0">
                    <a:moveTo>
                      <a:pt x="2991" y="1"/>
                    </a:moveTo>
                    <a:cubicBezTo>
                      <a:pt x="1987" y="2603"/>
                      <a:pt x="1005" y="5205"/>
                      <a:pt x="1" y="7807"/>
                    </a:cubicBezTo>
                    <a:cubicBezTo>
                      <a:pt x="754" y="8286"/>
                      <a:pt x="1941" y="8925"/>
                      <a:pt x="3539" y="9268"/>
                    </a:cubicBezTo>
                    <a:cubicBezTo>
                      <a:pt x="4794" y="9542"/>
                      <a:pt x="5867" y="9542"/>
                      <a:pt x="6666" y="9473"/>
                    </a:cubicBezTo>
                    <a:cubicBezTo>
                      <a:pt x="6894" y="8583"/>
                      <a:pt x="7122" y="7693"/>
                      <a:pt x="7351" y="6780"/>
                    </a:cubicBezTo>
                    <a:cubicBezTo>
                      <a:pt x="7533" y="7761"/>
                      <a:pt x="7693" y="8743"/>
                      <a:pt x="7876" y="9701"/>
                    </a:cubicBezTo>
                    <a:cubicBezTo>
                      <a:pt x="8880" y="9907"/>
                      <a:pt x="10386" y="10044"/>
                      <a:pt x="12121" y="9679"/>
                    </a:cubicBezTo>
                    <a:cubicBezTo>
                      <a:pt x="12806" y="9519"/>
                      <a:pt x="13399" y="9313"/>
                      <a:pt x="13924" y="9108"/>
                    </a:cubicBezTo>
                    <a:cubicBezTo>
                      <a:pt x="14175" y="7784"/>
                      <a:pt x="14358" y="5844"/>
                      <a:pt x="13993" y="3607"/>
                    </a:cubicBezTo>
                    <a:cubicBezTo>
                      <a:pt x="13787" y="2397"/>
                      <a:pt x="13468" y="1370"/>
                      <a:pt x="13148" y="549"/>
                    </a:cubicBezTo>
                    <a:cubicBezTo>
                      <a:pt x="9770" y="366"/>
                      <a:pt x="6369" y="183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7756408" y="4645657"/>
                <a:ext cx="436005" cy="320409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5502" extrusionOk="0">
                    <a:moveTo>
                      <a:pt x="0" y="457"/>
                    </a:moveTo>
                    <a:cubicBezTo>
                      <a:pt x="91" y="2191"/>
                      <a:pt x="228" y="3880"/>
                      <a:pt x="365" y="5501"/>
                    </a:cubicBezTo>
                    <a:lnTo>
                      <a:pt x="365" y="5501"/>
                    </a:lnTo>
                    <a:cubicBezTo>
                      <a:pt x="4999" y="5387"/>
                      <a:pt x="7350" y="4976"/>
                      <a:pt x="7441" y="4291"/>
                    </a:cubicBezTo>
                    <a:lnTo>
                      <a:pt x="7441" y="4291"/>
                    </a:lnTo>
                    <a:cubicBezTo>
                      <a:pt x="7487" y="3766"/>
                      <a:pt x="6346" y="3104"/>
                      <a:pt x="3972" y="2283"/>
                    </a:cubicBezTo>
                    <a:lnTo>
                      <a:pt x="3972" y="2283"/>
                    </a:lnTo>
                    <a:cubicBezTo>
                      <a:pt x="4017" y="1529"/>
                      <a:pt x="4063" y="753"/>
                      <a:pt x="4109" y="0"/>
                    </a:cubicBezTo>
                    <a:lnTo>
                      <a:pt x="4109" y="0"/>
                    </a:lnTo>
                    <a:cubicBezTo>
                      <a:pt x="2739" y="137"/>
                      <a:pt x="1370" y="297"/>
                      <a:pt x="0" y="4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7768346" y="4778549"/>
                <a:ext cx="425407" cy="187517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220" extrusionOk="0">
                    <a:moveTo>
                      <a:pt x="3767" y="1"/>
                    </a:moveTo>
                    <a:lnTo>
                      <a:pt x="3767" y="1"/>
                    </a:lnTo>
                    <a:cubicBezTo>
                      <a:pt x="4246" y="320"/>
                      <a:pt x="4474" y="594"/>
                      <a:pt x="4429" y="800"/>
                    </a:cubicBezTo>
                    <a:cubicBezTo>
                      <a:pt x="4336" y="1187"/>
                      <a:pt x="3366" y="1380"/>
                      <a:pt x="1492" y="1380"/>
                    </a:cubicBezTo>
                    <a:cubicBezTo>
                      <a:pt x="1046" y="1380"/>
                      <a:pt x="549" y="1369"/>
                      <a:pt x="1" y="1347"/>
                    </a:cubicBezTo>
                    <a:lnTo>
                      <a:pt x="1" y="1347"/>
                    </a:lnTo>
                    <a:cubicBezTo>
                      <a:pt x="69" y="1986"/>
                      <a:pt x="115" y="2603"/>
                      <a:pt x="160" y="3219"/>
                    </a:cubicBezTo>
                    <a:cubicBezTo>
                      <a:pt x="4794" y="3105"/>
                      <a:pt x="7145" y="2694"/>
                      <a:pt x="7236" y="2009"/>
                    </a:cubicBezTo>
                    <a:cubicBezTo>
                      <a:pt x="7305" y="1484"/>
                      <a:pt x="6141" y="822"/>
                      <a:pt x="37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7227343" y="4657595"/>
                <a:ext cx="422786" cy="317730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5456" extrusionOk="0">
                    <a:moveTo>
                      <a:pt x="3379" y="2283"/>
                    </a:moveTo>
                    <a:cubicBezTo>
                      <a:pt x="1096" y="3287"/>
                      <a:pt x="1" y="4041"/>
                      <a:pt x="92" y="4543"/>
                    </a:cubicBezTo>
                    <a:lnTo>
                      <a:pt x="92" y="4543"/>
                    </a:lnTo>
                    <a:cubicBezTo>
                      <a:pt x="229" y="5228"/>
                      <a:pt x="2626" y="5456"/>
                      <a:pt x="7236" y="5205"/>
                    </a:cubicBezTo>
                    <a:lnTo>
                      <a:pt x="7236" y="5205"/>
                    </a:lnTo>
                    <a:cubicBezTo>
                      <a:pt x="7259" y="3561"/>
                      <a:pt x="7236" y="1872"/>
                      <a:pt x="7191" y="138"/>
                    </a:cubicBezTo>
                    <a:lnTo>
                      <a:pt x="7191" y="138"/>
                    </a:lnTo>
                    <a:cubicBezTo>
                      <a:pt x="5821" y="92"/>
                      <a:pt x="4452" y="46"/>
                      <a:pt x="3082" y="1"/>
                    </a:cubicBezTo>
                    <a:lnTo>
                      <a:pt x="308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7227343" y="4790546"/>
                <a:ext cx="421447" cy="17592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3021" extrusionOk="0">
                    <a:moveTo>
                      <a:pt x="3379" y="0"/>
                    </a:moveTo>
                    <a:lnTo>
                      <a:pt x="3379" y="0"/>
                    </a:lnTo>
                    <a:cubicBezTo>
                      <a:pt x="1096" y="1004"/>
                      <a:pt x="1" y="1758"/>
                      <a:pt x="92" y="2260"/>
                    </a:cubicBezTo>
                    <a:cubicBezTo>
                      <a:pt x="193" y="2764"/>
                      <a:pt x="1519" y="3021"/>
                      <a:pt x="4053" y="3021"/>
                    </a:cubicBezTo>
                    <a:cubicBezTo>
                      <a:pt x="4960" y="3021"/>
                      <a:pt x="6021" y="2988"/>
                      <a:pt x="7236" y="2922"/>
                    </a:cubicBezTo>
                    <a:cubicBezTo>
                      <a:pt x="7236" y="2305"/>
                      <a:pt x="7236" y="1666"/>
                      <a:pt x="7236" y="1050"/>
                    </a:cubicBezTo>
                    <a:cubicBezTo>
                      <a:pt x="6080" y="1182"/>
                      <a:pt x="5149" y="1247"/>
                      <a:pt x="4443" y="1247"/>
                    </a:cubicBezTo>
                    <a:cubicBezTo>
                      <a:pt x="3435" y="1247"/>
                      <a:pt x="2889" y="1113"/>
                      <a:pt x="2808" y="845"/>
                    </a:cubicBezTo>
                    <a:cubicBezTo>
                      <a:pt x="2740" y="639"/>
                      <a:pt x="2922" y="365"/>
                      <a:pt x="33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6832568" y="2347413"/>
                <a:ext cx="296474" cy="312431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5365" extrusionOk="0">
                    <a:moveTo>
                      <a:pt x="3447" y="799"/>
                    </a:moveTo>
                    <a:cubicBezTo>
                      <a:pt x="3036" y="251"/>
                      <a:pt x="2740" y="0"/>
                      <a:pt x="2557" y="0"/>
                    </a:cubicBezTo>
                    <a:cubicBezTo>
                      <a:pt x="2534" y="0"/>
                      <a:pt x="2511" y="0"/>
                      <a:pt x="2488" y="0"/>
                    </a:cubicBezTo>
                    <a:cubicBezTo>
                      <a:pt x="2260" y="92"/>
                      <a:pt x="2260" y="594"/>
                      <a:pt x="2283" y="868"/>
                    </a:cubicBezTo>
                    <a:cubicBezTo>
                      <a:pt x="2192" y="754"/>
                      <a:pt x="1872" y="434"/>
                      <a:pt x="1370" y="388"/>
                    </a:cubicBezTo>
                    <a:cubicBezTo>
                      <a:pt x="1233" y="388"/>
                      <a:pt x="731" y="343"/>
                      <a:pt x="525" y="685"/>
                    </a:cubicBezTo>
                    <a:cubicBezTo>
                      <a:pt x="366" y="936"/>
                      <a:pt x="480" y="1233"/>
                      <a:pt x="503" y="1301"/>
                    </a:cubicBezTo>
                    <a:cubicBezTo>
                      <a:pt x="480" y="1324"/>
                      <a:pt x="229" y="1415"/>
                      <a:pt x="160" y="1689"/>
                    </a:cubicBezTo>
                    <a:cubicBezTo>
                      <a:pt x="92" y="1918"/>
                      <a:pt x="183" y="2146"/>
                      <a:pt x="366" y="2306"/>
                    </a:cubicBezTo>
                    <a:cubicBezTo>
                      <a:pt x="206" y="2328"/>
                      <a:pt x="69" y="2465"/>
                      <a:pt x="46" y="2625"/>
                    </a:cubicBezTo>
                    <a:cubicBezTo>
                      <a:pt x="1" y="2808"/>
                      <a:pt x="92" y="2990"/>
                      <a:pt x="274" y="3082"/>
                    </a:cubicBezTo>
                    <a:cubicBezTo>
                      <a:pt x="252" y="3127"/>
                      <a:pt x="137" y="3241"/>
                      <a:pt x="160" y="3424"/>
                    </a:cubicBezTo>
                    <a:cubicBezTo>
                      <a:pt x="183" y="3630"/>
                      <a:pt x="343" y="3789"/>
                      <a:pt x="594" y="3835"/>
                    </a:cubicBezTo>
                    <a:cubicBezTo>
                      <a:pt x="891" y="4223"/>
                      <a:pt x="1621" y="5022"/>
                      <a:pt x="2785" y="5273"/>
                    </a:cubicBezTo>
                    <a:cubicBezTo>
                      <a:pt x="3013" y="5341"/>
                      <a:pt x="3242" y="5364"/>
                      <a:pt x="3470" y="5364"/>
                    </a:cubicBezTo>
                    <a:cubicBezTo>
                      <a:pt x="3995" y="4794"/>
                      <a:pt x="4543" y="4223"/>
                      <a:pt x="5091" y="3652"/>
                    </a:cubicBezTo>
                    <a:cubicBezTo>
                      <a:pt x="4520" y="2351"/>
                      <a:pt x="3926" y="1415"/>
                      <a:pt x="3447" y="79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6989395" y="2505579"/>
                <a:ext cx="1717467" cy="1264165"/>
              </a:xfrm>
              <a:custGeom>
                <a:avLst/>
                <a:gdLst/>
                <a:ahLst/>
                <a:cxnLst/>
                <a:rect l="l" t="t" r="r" b="b"/>
                <a:pathLst>
                  <a:path w="29492" h="21708" extrusionOk="0">
                    <a:moveTo>
                      <a:pt x="2375" y="183"/>
                    </a:moveTo>
                    <a:cubicBezTo>
                      <a:pt x="1690" y="914"/>
                      <a:pt x="1005" y="1621"/>
                      <a:pt x="298" y="2352"/>
                    </a:cubicBezTo>
                    <a:lnTo>
                      <a:pt x="298" y="2352"/>
                    </a:lnTo>
                    <a:cubicBezTo>
                      <a:pt x="1" y="2671"/>
                      <a:pt x="1" y="3150"/>
                      <a:pt x="298" y="3470"/>
                    </a:cubicBezTo>
                    <a:lnTo>
                      <a:pt x="298" y="3470"/>
                    </a:lnTo>
                    <a:cubicBezTo>
                      <a:pt x="2945" y="6346"/>
                      <a:pt x="5616" y="9245"/>
                      <a:pt x="8264" y="12121"/>
                    </a:cubicBezTo>
                    <a:lnTo>
                      <a:pt x="8264" y="12121"/>
                    </a:lnTo>
                    <a:cubicBezTo>
                      <a:pt x="7237" y="14038"/>
                      <a:pt x="6460" y="15659"/>
                      <a:pt x="5867" y="16914"/>
                    </a:cubicBezTo>
                    <a:lnTo>
                      <a:pt x="5867" y="16914"/>
                    </a:lnTo>
                    <a:cubicBezTo>
                      <a:pt x="5525" y="17713"/>
                      <a:pt x="5091" y="18626"/>
                      <a:pt x="5525" y="19402"/>
                    </a:cubicBezTo>
                    <a:lnTo>
                      <a:pt x="5525" y="19402"/>
                    </a:lnTo>
                    <a:cubicBezTo>
                      <a:pt x="5753" y="19858"/>
                      <a:pt x="6187" y="20087"/>
                      <a:pt x="6506" y="20201"/>
                    </a:cubicBezTo>
                    <a:lnTo>
                      <a:pt x="6506" y="20201"/>
                    </a:lnTo>
                    <a:cubicBezTo>
                      <a:pt x="6643" y="19904"/>
                      <a:pt x="6780" y="19607"/>
                      <a:pt x="6917" y="19311"/>
                    </a:cubicBezTo>
                    <a:lnTo>
                      <a:pt x="6917" y="19311"/>
                    </a:lnTo>
                    <a:cubicBezTo>
                      <a:pt x="7647" y="19904"/>
                      <a:pt x="8880" y="20726"/>
                      <a:pt x="10592" y="21137"/>
                    </a:cubicBezTo>
                    <a:lnTo>
                      <a:pt x="10592" y="21137"/>
                    </a:lnTo>
                    <a:cubicBezTo>
                      <a:pt x="12966" y="21707"/>
                      <a:pt x="14883" y="21160"/>
                      <a:pt x="15636" y="20931"/>
                    </a:cubicBezTo>
                    <a:lnTo>
                      <a:pt x="15636" y="20931"/>
                    </a:lnTo>
                    <a:cubicBezTo>
                      <a:pt x="16732" y="20612"/>
                      <a:pt x="17599" y="20155"/>
                      <a:pt x="18261" y="19744"/>
                    </a:cubicBezTo>
                    <a:lnTo>
                      <a:pt x="18261" y="19744"/>
                    </a:lnTo>
                    <a:cubicBezTo>
                      <a:pt x="18718" y="19448"/>
                      <a:pt x="18923" y="18923"/>
                      <a:pt x="18809" y="18398"/>
                    </a:cubicBezTo>
                    <a:lnTo>
                      <a:pt x="18809" y="18398"/>
                    </a:lnTo>
                    <a:cubicBezTo>
                      <a:pt x="18467" y="16777"/>
                      <a:pt x="18124" y="15179"/>
                      <a:pt x="17759" y="13559"/>
                    </a:cubicBezTo>
                    <a:lnTo>
                      <a:pt x="17759" y="13559"/>
                    </a:lnTo>
                    <a:cubicBezTo>
                      <a:pt x="21502" y="12280"/>
                      <a:pt x="25246" y="10979"/>
                      <a:pt x="28989" y="9678"/>
                    </a:cubicBezTo>
                    <a:lnTo>
                      <a:pt x="28989" y="9678"/>
                    </a:lnTo>
                    <a:cubicBezTo>
                      <a:pt x="29331" y="9564"/>
                      <a:pt x="29491" y="9176"/>
                      <a:pt x="29354" y="8834"/>
                    </a:cubicBezTo>
                    <a:lnTo>
                      <a:pt x="29354" y="8834"/>
                    </a:lnTo>
                    <a:cubicBezTo>
                      <a:pt x="28943" y="7830"/>
                      <a:pt x="28533" y="6825"/>
                      <a:pt x="28122" y="5821"/>
                    </a:cubicBezTo>
                    <a:lnTo>
                      <a:pt x="28122" y="5821"/>
                    </a:lnTo>
                    <a:cubicBezTo>
                      <a:pt x="28030" y="5570"/>
                      <a:pt x="27756" y="5456"/>
                      <a:pt x="27505" y="5524"/>
                    </a:cubicBezTo>
                    <a:lnTo>
                      <a:pt x="27505" y="5524"/>
                    </a:lnTo>
                    <a:cubicBezTo>
                      <a:pt x="23557" y="6711"/>
                      <a:pt x="19608" y="7898"/>
                      <a:pt x="15659" y="9062"/>
                    </a:cubicBezTo>
                    <a:lnTo>
                      <a:pt x="15659" y="9062"/>
                    </a:lnTo>
                    <a:cubicBezTo>
                      <a:pt x="13856" y="8537"/>
                      <a:pt x="11140" y="7510"/>
                      <a:pt x="8332" y="5387"/>
                    </a:cubicBezTo>
                    <a:lnTo>
                      <a:pt x="8332" y="5387"/>
                    </a:lnTo>
                    <a:cubicBezTo>
                      <a:pt x="5981" y="3630"/>
                      <a:pt x="4361" y="1712"/>
                      <a:pt x="3311" y="252"/>
                    </a:cubicBezTo>
                    <a:lnTo>
                      <a:pt x="3311" y="252"/>
                    </a:lnTo>
                    <a:cubicBezTo>
                      <a:pt x="3196" y="92"/>
                      <a:pt x="3014" y="1"/>
                      <a:pt x="2831" y="1"/>
                    </a:cubicBezTo>
                    <a:lnTo>
                      <a:pt x="2831" y="1"/>
                    </a:lnTo>
                    <a:lnTo>
                      <a:pt x="2808" y="1"/>
                    </a:lnTo>
                    <a:lnTo>
                      <a:pt x="2808" y="1"/>
                    </a:lnTo>
                    <a:cubicBezTo>
                      <a:pt x="2671" y="1"/>
                      <a:pt x="2512" y="69"/>
                      <a:pt x="2375" y="18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7579607" y="3148901"/>
                <a:ext cx="118334" cy="559697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611" extrusionOk="0">
                    <a:moveTo>
                      <a:pt x="2032" y="1"/>
                    </a:moveTo>
                    <a:cubicBezTo>
                      <a:pt x="617" y="2991"/>
                      <a:pt x="114" y="6324"/>
                      <a:pt x="320" y="9610"/>
                    </a:cubicBezTo>
                    <a:cubicBezTo>
                      <a:pt x="251" y="9200"/>
                      <a:pt x="206" y="8789"/>
                      <a:pt x="183" y="8378"/>
                    </a:cubicBezTo>
                    <a:cubicBezTo>
                      <a:pt x="0" y="5502"/>
                      <a:pt x="548" y="2512"/>
                      <a:pt x="2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7559632" y="2985435"/>
                <a:ext cx="349643" cy="283197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863" extrusionOk="0">
                    <a:moveTo>
                      <a:pt x="2192" y="2443"/>
                    </a:moveTo>
                    <a:lnTo>
                      <a:pt x="3881" y="4086"/>
                    </a:lnTo>
                    <a:cubicBezTo>
                      <a:pt x="3973" y="4177"/>
                      <a:pt x="4087" y="4200"/>
                      <a:pt x="4201" y="4200"/>
                    </a:cubicBezTo>
                    <a:cubicBezTo>
                      <a:pt x="4315" y="4177"/>
                      <a:pt x="4406" y="4132"/>
                      <a:pt x="4475" y="4040"/>
                    </a:cubicBezTo>
                    <a:cubicBezTo>
                      <a:pt x="4908" y="3379"/>
                      <a:pt x="5205" y="2671"/>
                      <a:pt x="5296" y="1941"/>
                    </a:cubicBezTo>
                    <a:cubicBezTo>
                      <a:pt x="5365" y="1575"/>
                      <a:pt x="5365" y="1210"/>
                      <a:pt x="5319" y="822"/>
                    </a:cubicBezTo>
                    <a:lnTo>
                      <a:pt x="2124" y="662"/>
                    </a:lnTo>
                    <a:cubicBezTo>
                      <a:pt x="1850" y="936"/>
                      <a:pt x="1599" y="1256"/>
                      <a:pt x="1393" y="1575"/>
                    </a:cubicBezTo>
                    <a:cubicBezTo>
                      <a:pt x="1119" y="1986"/>
                      <a:pt x="868" y="2443"/>
                      <a:pt x="686" y="2899"/>
                    </a:cubicBezTo>
                    <a:cubicBezTo>
                      <a:pt x="686" y="2899"/>
                      <a:pt x="686" y="2922"/>
                      <a:pt x="709" y="2968"/>
                    </a:cubicBezTo>
                    <a:cubicBezTo>
                      <a:pt x="731" y="2991"/>
                      <a:pt x="754" y="2991"/>
                      <a:pt x="777" y="2968"/>
                    </a:cubicBezTo>
                    <a:close/>
                    <a:moveTo>
                      <a:pt x="4246" y="4839"/>
                    </a:moveTo>
                    <a:cubicBezTo>
                      <a:pt x="3950" y="4862"/>
                      <a:pt x="3653" y="4748"/>
                      <a:pt x="3425" y="4543"/>
                    </a:cubicBezTo>
                    <a:lnTo>
                      <a:pt x="2055" y="3173"/>
                    </a:lnTo>
                    <a:lnTo>
                      <a:pt x="1005" y="3561"/>
                    </a:lnTo>
                    <a:cubicBezTo>
                      <a:pt x="731" y="3675"/>
                      <a:pt x="457" y="3607"/>
                      <a:pt x="252" y="3401"/>
                    </a:cubicBezTo>
                    <a:cubicBezTo>
                      <a:pt x="69" y="3219"/>
                      <a:pt x="1" y="2922"/>
                      <a:pt x="115" y="2671"/>
                    </a:cubicBezTo>
                    <a:cubicBezTo>
                      <a:pt x="298" y="2169"/>
                      <a:pt x="549" y="1667"/>
                      <a:pt x="845" y="1233"/>
                    </a:cubicBezTo>
                    <a:cubicBezTo>
                      <a:pt x="1119" y="822"/>
                      <a:pt x="1439" y="457"/>
                      <a:pt x="1781" y="115"/>
                    </a:cubicBezTo>
                    <a:lnTo>
                      <a:pt x="1895" y="0"/>
                    </a:lnTo>
                    <a:lnTo>
                      <a:pt x="5890" y="229"/>
                    </a:lnTo>
                    <a:lnTo>
                      <a:pt x="5913" y="480"/>
                    </a:lnTo>
                    <a:cubicBezTo>
                      <a:pt x="6004" y="1005"/>
                      <a:pt x="6004" y="1507"/>
                      <a:pt x="5936" y="2032"/>
                    </a:cubicBezTo>
                    <a:cubicBezTo>
                      <a:pt x="5821" y="2876"/>
                      <a:pt x="5502" y="3675"/>
                      <a:pt x="5000" y="4406"/>
                    </a:cubicBezTo>
                    <a:cubicBezTo>
                      <a:pt x="4817" y="4634"/>
                      <a:pt x="4543" y="4794"/>
                      <a:pt x="4246" y="4839"/>
                    </a:cubicBezTo>
                    <a:cubicBezTo>
                      <a:pt x="4246" y="4839"/>
                      <a:pt x="4246" y="4839"/>
                      <a:pt x="4246" y="483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8000937" y="3006691"/>
                <a:ext cx="693928" cy="235328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4041" extrusionOk="0">
                    <a:moveTo>
                      <a:pt x="1" y="4041"/>
                    </a:moveTo>
                    <a:cubicBezTo>
                      <a:pt x="3927" y="2580"/>
                      <a:pt x="7921" y="1210"/>
                      <a:pt x="11916" y="1"/>
                    </a:cubicBezTo>
                    <a:cubicBezTo>
                      <a:pt x="8013" y="1484"/>
                      <a:pt x="4018" y="2831"/>
                      <a:pt x="1" y="40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7319063" y="2058975"/>
                <a:ext cx="1052831" cy="1018239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7485" extrusionOk="0">
                    <a:moveTo>
                      <a:pt x="14244" y="10637"/>
                    </a:moveTo>
                    <a:cubicBezTo>
                      <a:pt x="14175" y="10956"/>
                      <a:pt x="13673" y="11116"/>
                      <a:pt x="13468" y="10956"/>
                    </a:cubicBezTo>
                    <a:cubicBezTo>
                      <a:pt x="13216" y="10774"/>
                      <a:pt x="13376" y="10089"/>
                      <a:pt x="13650" y="10021"/>
                    </a:cubicBezTo>
                    <a:cubicBezTo>
                      <a:pt x="13901" y="9952"/>
                      <a:pt x="14335" y="10294"/>
                      <a:pt x="14244" y="10637"/>
                    </a:cubicBezTo>
                    <a:close/>
                    <a:moveTo>
                      <a:pt x="15088" y="11664"/>
                    </a:moveTo>
                    <a:cubicBezTo>
                      <a:pt x="15042" y="11824"/>
                      <a:pt x="14791" y="11892"/>
                      <a:pt x="14700" y="11824"/>
                    </a:cubicBezTo>
                    <a:cubicBezTo>
                      <a:pt x="14586" y="11732"/>
                      <a:pt x="14654" y="11413"/>
                      <a:pt x="14791" y="11367"/>
                    </a:cubicBezTo>
                    <a:cubicBezTo>
                      <a:pt x="14906" y="11344"/>
                      <a:pt x="15111" y="11504"/>
                      <a:pt x="15088" y="11664"/>
                    </a:cubicBezTo>
                    <a:close/>
                    <a:moveTo>
                      <a:pt x="6346" y="10294"/>
                    </a:moveTo>
                    <a:cubicBezTo>
                      <a:pt x="6323" y="10340"/>
                      <a:pt x="6255" y="10363"/>
                      <a:pt x="6209" y="10340"/>
                    </a:cubicBezTo>
                    <a:cubicBezTo>
                      <a:pt x="5981" y="10043"/>
                      <a:pt x="5616" y="9952"/>
                      <a:pt x="5342" y="10249"/>
                    </a:cubicBezTo>
                    <a:cubicBezTo>
                      <a:pt x="5319" y="10294"/>
                      <a:pt x="5319" y="10317"/>
                      <a:pt x="5296" y="10340"/>
                    </a:cubicBezTo>
                    <a:cubicBezTo>
                      <a:pt x="5296" y="10317"/>
                      <a:pt x="5319" y="10317"/>
                      <a:pt x="5319" y="10294"/>
                    </a:cubicBezTo>
                    <a:cubicBezTo>
                      <a:pt x="5342" y="10363"/>
                      <a:pt x="5387" y="10591"/>
                      <a:pt x="5593" y="10797"/>
                    </a:cubicBezTo>
                    <a:cubicBezTo>
                      <a:pt x="5775" y="10956"/>
                      <a:pt x="5958" y="11002"/>
                      <a:pt x="6049" y="11002"/>
                    </a:cubicBezTo>
                    <a:cubicBezTo>
                      <a:pt x="5798" y="11162"/>
                      <a:pt x="5479" y="11116"/>
                      <a:pt x="5319" y="10934"/>
                    </a:cubicBezTo>
                    <a:cubicBezTo>
                      <a:pt x="5113" y="10751"/>
                      <a:pt x="5022" y="10409"/>
                      <a:pt x="5228" y="10157"/>
                    </a:cubicBezTo>
                    <a:cubicBezTo>
                      <a:pt x="5433" y="9815"/>
                      <a:pt x="5935" y="9792"/>
                      <a:pt x="6209" y="10043"/>
                    </a:cubicBezTo>
                    <a:cubicBezTo>
                      <a:pt x="6506" y="9267"/>
                      <a:pt x="6597" y="8423"/>
                      <a:pt x="6529" y="7601"/>
                    </a:cubicBezTo>
                    <a:cubicBezTo>
                      <a:pt x="6780" y="8468"/>
                      <a:pt x="6711" y="9450"/>
                      <a:pt x="6346" y="10294"/>
                    </a:cubicBezTo>
                    <a:close/>
                    <a:moveTo>
                      <a:pt x="2717" y="9815"/>
                    </a:moveTo>
                    <a:cubicBezTo>
                      <a:pt x="2625" y="10135"/>
                      <a:pt x="2123" y="10272"/>
                      <a:pt x="1918" y="10112"/>
                    </a:cubicBezTo>
                    <a:cubicBezTo>
                      <a:pt x="1690" y="9929"/>
                      <a:pt x="1827" y="9244"/>
                      <a:pt x="2123" y="9176"/>
                    </a:cubicBezTo>
                    <a:cubicBezTo>
                      <a:pt x="2352" y="9107"/>
                      <a:pt x="2785" y="9473"/>
                      <a:pt x="2717" y="9815"/>
                    </a:cubicBezTo>
                    <a:close/>
                    <a:moveTo>
                      <a:pt x="15522" y="3378"/>
                    </a:moveTo>
                    <a:cubicBezTo>
                      <a:pt x="15134" y="2876"/>
                      <a:pt x="13878" y="1256"/>
                      <a:pt x="11687" y="457"/>
                    </a:cubicBezTo>
                    <a:cubicBezTo>
                      <a:pt x="11619" y="434"/>
                      <a:pt x="11550" y="411"/>
                      <a:pt x="11505" y="388"/>
                    </a:cubicBezTo>
                    <a:cubicBezTo>
                      <a:pt x="10614" y="92"/>
                      <a:pt x="9770" y="0"/>
                      <a:pt x="8994" y="0"/>
                    </a:cubicBezTo>
                    <a:cubicBezTo>
                      <a:pt x="7533" y="0"/>
                      <a:pt x="6392" y="388"/>
                      <a:pt x="5890" y="571"/>
                    </a:cubicBezTo>
                    <a:cubicBezTo>
                      <a:pt x="5182" y="822"/>
                      <a:pt x="4269" y="1187"/>
                      <a:pt x="3424" y="2054"/>
                    </a:cubicBezTo>
                    <a:cubicBezTo>
                      <a:pt x="2443" y="3104"/>
                      <a:pt x="2123" y="4337"/>
                      <a:pt x="2055" y="4588"/>
                    </a:cubicBezTo>
                    <a:cubicBezTo>
                      <a:pt x="1735" y="5866"/>
                      <a:pt x="2101" y="6437"/>
                      <a:pt x="1530" y="7624"/>
                    </a:cubicBezTo>
                    <a:cubicBezTo>
                      <a:pt x="1279" y="8149"/>
                      <a:pt x="1187" y="8080"/>
                      <a:pt x="845" y="8765"/>
                    </a:cubicBezTo>
                    <a:cubicBezTo>
                      <a:pt x="754" y="8925"/>
                      <a:pt x="594" y="9267"/>
                      <a:pt x="434" y="9701"/>
                    </a:cubicBezTo>
                    <a:cubicBezTo>
                      <a:pt x="274" y="10135"/>
                      <a:pt x="138" y="10637"/>
                      <a:pt x="92" y="11162"/>
                    </a:cubicBezTo>
                    <a:cubicBezTo>
                      <a:pt x="1" y="12782"/>
                      <a:pt x="1005" y="14038"/>
                      <a:pt x="1370" y="14494"/>
                    </a:cubicBezTo>
                    <a:cubicBezTo>
                      <a:pt x="2717" y="16183"/>
                      <a:pt x="4566" y="16663"/>
                      <a:pt x="5958" y="17028"/>
                    </a:cubicBezTo>
                    <a:cubicBezTo>
                      <a:pt x="7738" y="17484"/>
                      <a:pt x="9199" y="17393"/>
                      <a:pt x="9952" y="17302"/>
                    </a:cubicBezTo>
                    <a:cubicBezTo>
                      <a:pt x="10957" y="17188"/>
                      <a:pt x="12486" y="17028"/>
                      <a:pt x="13970" y="16046"/>
                    </a:cubicBezTo>
                    <a:cubicBezTo>
                      <a:pt x="16458" y="14403"/>
                      <a:pt x="17165" y="11618"/>
                      <a:pt x="17348" y="10660"/>
                    </a:cubicBezTo>
                    <a:cubicBezTo>
                      <a:pt x="18078" y="6848"/>
                      <a:pt x="15978" y="3972"/>
                      <a:pt x="15522" y="3378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8088697" y="2638529"/>
                <a:ext cx="65165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65" extrusionOk="0">
                    <a:moveTo>
                      <a:pt x="434" y="69"/>
                    </a:moveTo>
                    <a:cubicBezTo>
                      <a:pt x="160" y="137"/>
                      <a:pt x="0" y="822"/>
                      <a:pt x="252" y="1004"/>
                    </a:cubicBezTo>
                    <a:cubicBezTo>
                      <a:pt x="457" y="1164"/>
                      <a:pt x="959" y="1004"/>
                      <a:pt x="1028" y="685"/>
                    </a:cubicBezTo>
                    <a:cubicBezTo>
                      <a:pt x="1119" y="342"/>
                      <a:pt x="685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168421" y="2719592"/>
                <a:ext cx="30632" cy="3197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49" extrusionOk="0">
                    <a:moveTo>
                      <a:pt x="206" y="23"/>
                    </a:moveTo>
                    <a:cubicBezTo>
                      <a:pt x="69" y="69"/>
                      <a:pt x="1" y="388"/>
                      <a:pt x="115" y="480"/>
                    </a:cubicBezTo>
                    <a:cubicBezTo>
                      <a:pt x="206" y="548"/>
                      <a:pt x="457" y="480"/>
                      <a:pt x="503" y="320"/>
                    </a:cubicBezTo>
                    <a:cubicBezTo>
                      <a:pt x="526" y="160"/>
                      <a:pt x="321" y="0"/>
                      <a:pt x="206" y="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7417422" y="2589321"/>
                <a:ext cx="63884" cy="67844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165" extrusionOk="0">
                    <a:moveTo>
                      <a:pt x="434" y="69"/>
                    </a:moveTo>
                    <a:cubicBezTo>
                      <a:pt x="138" y="137"/>
                      <a:pt x="1" y="822"/>
                      <a:pt x="229" y="1005"/>
                    </a:cubicBezTo>
                    <a:cubicBezTo>
                      <a:pt x="434" y="1165"/>
                      <a:pt x="936" y="1028"/>
                      <a:pt x="1028" y="708"/>
                    </a:cubicBezTo>
                    <a:cubicBezTo>
                      <a:pt x="1096" y="366"/>
                      <a:pt x="663" y="0"/>
                      <a:pt x="434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7611519" y="2501619"/>
                <a:ext cx="102377" cy="194097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3333" extrusionOk="0">
                    <a:moveTo>
                      <a:pt x="1187" y="2442"/>
                    </a:moveTo>
                    <a:cubicBezTo>
                      <a:pt x="913" y="2191"/>
                      <a:pt x="411" y="2214"/>
                      <a:pt x="206" y="2556"/>
                    </a:cubicBezTo>
                    <a:cubicBezTo>
                      <a:pt x="0" y="2808"/>
                      <a:pt x="91" y="3150"/>
                      <a:pt x="297" y="3333"/>
                    </a:cubicBezTo>
                    <a:cubicBezTo>
                      <a:pt x="274" y="3333"/>
                      <a:pt x="274" y="3310"/>
                      <a:pt x="251" y="3264"/>
                    </a:cubicBezTo>
                    <a:cubicBezTo>
                      <a:pt x="160" y="3127"/>
                      <a:pt x="160" y="2922"/>
                      <a:pt x="274" y="2739"/>
                    </a:cubicBezTo>
                    <a:cubicBezTo>
                      <a:pt x="297" y="2716"/>
                      <a:pt x="297" y="2693"/>
                      <a:pt x="320" y="2648"/>
                    </a:cubicBezTo>
                    <a:cubicBezTo>
                      <a:pt x="594" y="2351"/>
                      <a:pt x="959" y="2442"/>
                      <a:pt x="1187" y="2739"/>
                    </a:cubicBezTo>
                    <a:cubicBezTo>
                      <a:pt x="1233" y="2762"/>
                      <a:pt x="1301" y="2739"/>
                      <a:pt x="1324" y="2693"/>
                    </a:cubicBezTo>
                    <a:cubicBezTo>
                      <a:pt x="1689" y="1849"/>
                      <a:pt x="1758" y="867"/>
                      <a:pt x="1507" y="0"/>
                    </a:cubicBezTo>
                    <a:cubicBezTo>
                      <a:pt x="1575" y="822"/>
                      <a:pt x="1484" y="1666"/>
                      <a:pt x="1187" y="24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7620779" y="2658446"/>
                <a:ext cx="50606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8" extrusionOk="0">
                    <a:moveTo>
                      <a:pt x="92" y="571"/>
                    </a:moveTo>
                    <a:cubicBezTo>
                      <a:pt x="115" y="617"/>
                      <a:pt x="115" y="640"/>
                      <a:pt x="138" y="640"/>
                    </a:cubicBezTo>
                    <a:cubicBezTo>
                      <a:pt x="298" y="822"/>
                      <a:pt x="617" y="868"/>
                      <a:pt x="868" y="708"/>
                    </a:cubicBezTo>
                    <a:cubicBezTo>
                      <a:pt x="777" y="708"/>
                      <a:pt x="594" y="662"/>
                      <a:pt x="412" y="503"/>
                    </a:cubicBezTo>
                    <a:cubicBezTo>
                      <a:pt x="206" y="297"/>
                      <a:pt x="161" y="69"/>
                      <a:pt x="138" y="0"/>
                    </a:cubicBezTo>
                    <a:cubicBezTo>
                      <a:pt x="138" y="23"/>
                      <a:pt x="115" y="23"/>
                      <a:pt x="115" y="46"/>
                    </a:cubicBezTo>
                    <a:cubicBezTo>
                      <a:pt x="1" y="229"/>
                      <a:pt x="1" y="434"/>
                      <a:pt x="92" y="57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7990338" y="3176854"/>
                <a:ext cx="280518" cy="118334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032" extrusionOk="0">
                    <a:moveTo>
                      <a:pt x="4816" y="617"/>
                    </a:moveTo>
                    <a:cubicBezTo>
                      <a:pt x="3401" y="1096"/>
                      <a:pt x="1986" y="1552"/>
                      <a:pt x="571" y="2032"/>
                    </a:cubicBezTo>
                    <a:cubicBezTo>
                      <a:pt x="251" y="1119"/>
                      <a:pt x="0" y="229"/>
                      <a:pt x="206" y="114"/>
                    </a:cubicBezTo>
                    <a:cubicBezTo>
                      <a:pt x="388" y="0"/>
                      <a:pt x="799" y="594"/>
                      <a:pt x="1416" y="936"/>
                    </a:cubicBezTo>
                    <a:cubicBezTo>
                      <a:pt x="2100" y="1278"/>
                      <a:pt x="3150" y="1370"/>
                      <a:pt x="4816" y="61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7386849" y="1896790"/>
                <a:ext cx="951793" cy="735100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2623" extrusionOk="0">
                    <a:moveTo>
                      <a:pt x="1" y="6118"/>
                    </a:moveTo>
                    <a:cubicBezTo>
                      <a:pt x="1461" y="6414"/>
                      <a:pt x="3379" y="6666"/>
                      <a:pt x="5570" y="6620"/>
                    </a:cubicBezTo>
                    <a:cubicBezTo>
                      <a:pt x="7853" y="6574"/>
                      <a:pt x="9816" y="6232"/>
                      <a:pt x="11299" y="5844"/>
                    </a:cubicBezTo>
                    <a:cubicBezTo>
                      <a:pt x="11299" y="6597"/>
                      <a:pt x="11390" y="8149"/>
                      <a:pt x="12304" y="9838"/>
                    </a:cubicBezTo>
                    <a:cubicBezTo>
                      <a:pt x="13102" y="11322"/>
                      <a:pt x="14175" y="12212"/>
                      <a:pt x="14791" y="12623"/>
                    </a:cubicBezTo>
                    <a:cubicBezTo>
                      <a:pt x="15294" y="9450"/>
                      <a:pt x="15819" y="6255"/>
                      <a:pt x="16344" y="3082"/>
                    </a:cubicBezTo>
                    <a:cubicBezTo>
                      <a:pt x="15773" y="2671"/>
                      <a:pt x="11961" y="1"/>
                      <a:pt x="7008" y="1165"/>
                    </a:cubicBezTo>
                    <a:cubicBezTo>
                      <a:pt x="2648" y="2169"/>
                      <a:pt x="434" y="5433"/>
                      <a:pt x="1" y="611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7814876" y="2498940"/>
                <a:ext cx="228689" cy="219371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767" extrusionOk="0">
                    <a:moveTo>
                      <a:pt x="1963" y="3767"/>
                    </a:moveTo>
                    <a:cubicBezTo>
                      <a:pt x="3036" y="3767"/>
                      <a:pt x="3926" y="2922"/>
                      <a:pt x="3926" y="1872"/>
                    </a:cubicBezTo>
                    <a:cubicBezTo>
                      <a:pt x="3926" y="845"/>
                      <a:pt x="3036" y="0"/>
                      <a:pt x="1963" y="0"/>
                    </a:cubicBezTo>
                    <a:cubicBezTo>
                      <a:pt x="868" y="0"/>
                      <a:pt x="0" y="845"/>
                      <a:pt x="0" y="1872"/>
                    </a:cubicBezTo>
                    <a:cubicBezTo>
                      <a:pt x="0" y="2922"/>
                      <a:pt x="868" y="3767"/>
                      <a:pt x="1963" y="37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7659330" y="2932267"/>
                <a:ext cx="57245" cy="34592"/>
              </a:xfrm>
              <a:custGeom>
                <a:avLst/>
                <a:gdLst/>
                <a:ahLst/>
                <a:cxnLst/>
                <a:rect l="l" t="t" r="r" b="b"/>
                <a:pathLst>
                  <a:path w="983" h="594" extrusionOk="0">
                    <a:moveTo>
                      <a:pt x="1" y="0"/>
                    </a:moveTo>
                    <a:cubicBezTo>
                      <a:pt x="252" y="297"/>
                      <a:pt x="594" y="434"/>
                      <a:pt x="982" y="320"/>
                    </a:cubicBezTo>
                    <a:cubicBezTo>
                      <a:pt x="663" y="594"/>
                      <a:pt x="115" y="388"/>
                      <a:pt x="1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7455974" y="2441753"/>
                <a:ext cx="202134" cy="204754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516" extrusionOk="0">
                    <a:moveTo>
                      <a:pt x="1735" y="3516"/>
                    </a:moveTo>
                    <a:cubicBezTo>
                      <a:pt x="2694" y="3516"/>
                      <a:pt x="3470" y="2717"/>
                      <a:pt x="3470" y="1758"/>
                    </a:cubicBezTo>
                    <a:cubicBezTo>
                      <a:pt x="3470" y="777"/>
                      <a:pt x="2694" y="1"/>
                      <a:pt x="1735" y="1"/>
                    </a:cubicBez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35" y="35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7503843" y="2445771"/>
                <a:ext cx="130330" cy="178141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3059" extrusionOk="0">
                    <a:moveTo>
                      <a:pt x="23" y="1530"/>
                    </a:moveTo>
                    <a:cubicBezTo>
                      <a:pt x="0" y="2374"/>
                      <a:pt x="571" y="3013"/>
                      <a:pt x="1142" y="3036"/>
                    </a:cubicBezTo>
                    <a:cubicBezTo>
                      <a:pt x="1781" y="3059"/>
                      <a:pt x="2237" y="2192"/>
                      <a:pt x="2237" y="1530"/>
                    </a:cubicBezTo>
                    <a:cubicBezTo>
                      <a:pt x="2237" y="822"/>
                      <a:pt x="1781" y="0"/>
                      <a:pt x="1142" y="0"/>
                    </a:cubicBezTo>
                    <a:cubicBezTo>
                      <a:pt x="548" y="23"/>
                      <a:pt x="206" y="708"/>
                      <a:pt x="183" y="754"/>
                    </a:cubicBezTo>
                    <a:lnTo>
                      <a:pt x="868" y="1301"/>
                    </a:lnTo>
                    <a:cubicBezTo>
                      <a:pt x="594" y="1370"/>
                      <a:pt x="297" y="1438"/>
                      <a:pt x="23" y="15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7580946" y="2554787"/>
                <a:ext cx="27953" cy="2795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80" extrusionOk="0">
                    <a:moveTo>
                      <a:pt x="434" y="91"/>
                    </a:moveTo>
                    <a:cubicBezTo>
                      <a:pt x="479" y="160"/>
                      <a:pt x="434" y="434"/>
                      <a:pt x="274" y="457"/>
                    </a:cubicBezTo>
                    <a:cubicBezTo>
                      <a:pt x="137" y="479"/>
                      <a:pt x="0" y="365"/>
                      <a:pt x="0" y="274"/>
                    </a:cubicBezTo>
                    <a:cubicBezTo>
                      <a:pt x="23" y="137"/>
                      <a:pt x="343" y="0"/>
                      <a:pt x="434" y="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7869384" y="2502900"/>
                <a:ext cx="147567" cy="190137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265" extrusionOk="0">
                    <a:moveTo>
                      <a:pt x="23" y="1621"/>
                    </a:moveTo>
                    <a:cubicBezTo>
                      <a:pt x="0" y="2557"/>
                      <a:pt x="662" y="3242"/>
                      <a:pt x="1278" y="3265"/>
                    </a:cubicBezTo>
                    <a:cubicBezTo>
                      <a:pt x="2032" y="3265"/>
                      <a:pt x="2534" y="2352"/>
                      <a:pt x="2534" y="1621"/>
                    </a:cubicBezTo>
                    <a:cubicBezTo>
                      <a:pt x="2534" y="891"/>
                      <a:pt x="2009" y="1"/>
                      <a:pt x="1278" y="1"/>
                    </a:cubicBezTo>
                    <a:cubicBezTo>
                      <a:pt x="639" y="24"/>
                      <a:pt x="229" y="777"/>
                      <a:pt x="206" y="823"/>
                    </a:cubicBezTo>
                    <a:cubicBezTo>
                      <a:pt x="457" y="1005"/>
                      <a:pt x="708" y="1211"/>
                      <a:pt x="982" y="1393"/>
                    </a:cubicBezTo>
                    <a:cubicBezTo>
                      <a:pt x="662" y="1484"/>
                      <a:pt x="343" y="1553"/>
                      <a:pt x="23" y="1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7957086" y="2619894"/>
                <a:ext cx="31971" cy="3063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26" extrusionOk="0">
                    <a:moveTo>
                      <a:pt x="480" y="92"/>
                    </a:moveTo>
                    <a:cubicBezTo>
                      <a:pt x="549" y="160"/>
                      <a:pt x="480" y="457"/>
                      <a:pt x="297" y="480"/>
                    </a:cubicBezTo>
                    <a:cubicBezTo>
                      <a:pt x="161" y="525"/>
                      <a:pt x="1" y="389"/>
                      <a:pt x="1" y="297"/>
                    </a:cubicBezTo>
                    <a:cubicBezTo>
                      <a:pt x="1" y="160"/>
                      <a:pt x="389" y="0"/>
                      <a:pt x="480" y="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7825533" y="2465688"/>
                <a:ext cx="226010" cy="131669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2261" extrusionOk="0">
                    <a:moveTo>
                      <a:pt x="91" y="1484"/>
                    </a:moveTo>
                    <a:cubicBezTo>
                      <a:pt x="46" y="1530"/>
                      <a:pt x="0" y="1484"/>
                      <a:pt x="23" y="1439"/>
                    </a:cubicBezTo>
                    <a:cubicBezTo>
                      <a:pt x="160" y="1119"/>
                      <a:pt x="502" y="571"/>
                      <a:pt x="1164" y="297"/>
                    </a:cubicBezTo>
                    <a:cubicBezTo>
                      <a:pt x="1917" y="1"/>
                      <a:pt x="2602" y="275"/>
                      <a:pt x="2693" y="320"/>
                    </a:cubicBezTo>
                    <a:cubicBezTo>
                      <a:pt x="3241" y="526"/>
                      <a:pt x="3812" y="1051"/>
                      <a:pt x="3857" y="1621"/>
                    </a:cubicBezTo>
                    <a:cubicBezTo>
                      <a:pt x="3880" y="1804"/>
                      <a:pt x="3857" y="2260"/>
                      <a:pt x="3743" y="2260"/>
                    </a:cubicBezTo>
                    <a:cubicBezTo>
                      <a:pt x="3743" y="2260"/>
                      <a:pt x="3743" y="2260"/>
                      <a:pt x="3721" y="2260"/>
                    </a:cubicBezTo>
                    <a:cubicBezTo>
                      <a:pt x="3721" y="2260"/>
                      <a:pt x="3698" y="2260"/>
                      <a:pt x="3698" y="2238"/>
                    </a:cubicBezTo>
                    <a:cubicBezTo>
                      <a:pt x="3447" y="1416"/>
                      <a:pt x="2739" y="822"/>
                      <a:pt x="1895" y="754"/>
                    </a:cubicBezTo>
                    <a:cubicBezTo>
                      <a:pt x="1210" y="686"/>
                      <a:pt x="525" y="959"/>
                      <a:pt x="91" y="14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7845449" y="2276948"/>
                <a:ext cx="220711" cy="12503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2147" extrusionOk="0">
                    <a:moveTo>
                      <a:pt x="1804" y="1324"/>
                    </a:moveTo>
                    <a:cubicBezTo>
                      <a:pt x="2557" y="1370"/>
                      <a:pt x="3173" y="1735"/>
                      <a:pt x="3584" y="2055"/>
                    </a:cubicBezTo>
                    <a:cubicBezTo>
                      <a:pt x="3698" y="2146"/>
                      <a:pt x="3789" y="1941"/>
                      <a:pt x="3721" y="1758"/>
                    </a:cubicBezTo>
                    <a:cubicBezTo>
                      <a:pt x="3287" y="708"/>
                      <a:pt x="2534" y="23"/>
                      <a:pt x="1781" y="1"/>
                    </a:cubicBezTo>
                    <a:lnTo>
                      <a:pt x="1758" y="1"/>
                    </a:lnTo>
                    <a:cubicBezTo>
                      <a:pt x="1050" y="1"/>
                      <a:pt x="434" y="526"/>
                      <a:pt x="69" y="1416"/>
                    </a:cubicBezTo>
                    <a:cubicBezTo>
                      <a:pt x="0" y="1576"/>
                      <a:pt x="115" y="1804"/>
                      <a:pt x="229" y="1735"/>
                    </a:cubicBezTo>
                    <a:cubicBezTo>
                      <a:pt x="594" y="1507"/>
                      <a:pt x="1142" y="1279"/>
                      <a:pt x="1804" y="13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7822854" y="2449731"/>
                <a:ext cx="46588" cy="4396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55" extrusionOk="0">
                    <a:moveTo>
                      <a:pt x="799" y="115"/>
                    </a:moveTo>
                    <a:cubicBezTo>
                      <a:pt x="434" y="183"/>
                      <a:pt x="160" y="389"/>
                      <a:pt x="46" y="754"/>
                    </a:cubicBezTo>
                    <a:cubicBezTo>
                      <a:pt x="0" y="366"/>
                      <a:pt x="434" y="1"/>
                      <a:pt x="79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7463952" y="2419158"/>
                <a:ext cx="199455" cy="118392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2033" extrusionOk="0">
                    <a:moveTo>
                      <a:pt x="3333" y="1987"/>
                    </a:moveTo>
                    <a:cubicBezTo>
                      <a:pt x="3333" y="2032"/>
                      <a:pt x="3402" y="2009"/>
                      <a:pt x="3402" y="1964"/>
                    </a:cubicBezTo>
                    <a:cubicBezTo>
                      <a:pt x="3424" y="1621"/>
                      <a:pt x="3379" y="1028"/>
                      <a:pt x="2968" y="549"/>
                    </a:cubicBezTo>
                    <a:cubicBezTo>
                      <a:pt x="2488" y="24"/>
                      <a:pt x="1827" y="24"/>
                      <a:pt x="1735" y="24"/>
                    </a:cubicBezTo>
                    <a:cubicBezTo>
                      <a:pt x="1575" y="1"/>
                      <a:pt x="1050" y="24"/>
                      <a:pt x="617" y="389"/>
                    </a:cubicBezTo>
                    <a:cubicBezTo>
                      <a:pt x="206" y="731"/>
                      <a:pt x="1" y="1302"/>
                      <a:pt x="69" y="1348"/>
                    </a:cubicBezTo>
                    <a:cubicBezTo>
                      <a:pt x="69" y="1370"/>
                      <a:pt x="92" y="1348"/>
                      <a:pt x="115" y="1348"/>
                    </a:cubicBezTo>
                    <a:cubicBezTo>
                      <a:pt x="662" y="731"/>
                      <a:pt x="1484" y="457"/>
                      <a:pt x="2192" y="686"/>
                    </a:cubicBezTo>
                    <a:cubicBezTo>
                      <a:pt x="2762" y="868"/>
                      <a:pt x="3196" y="1348"/>
                      <a:pt x="3333" y="19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7651352" y="2433775"/>
                <a:ext cx="31971" cy="386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663" extrusionOk="0">
                    <a:moveTo>
                      <a:pt x="1" y="1"/>
                    </a:moveTo>
                    <a:cubicBezTo>
                      <a:pt x="298" y="24"/>
                      <a:pt x="549" y="389"/>
                      <a:pt x="412" y="663"/>
                    </a:cubicBezTo>
                    <a:cubicBezTo>
                      <a:pt x="412" y="366"/>
                      <a:pt x="252" y="13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7479908" y="2249054"/>
                <a:ext cx="212732" cy="115713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987" extrusionOk="0">
                    <a:moveTo>
                      <a:pt x="3401" y="1918"/>
                    </a:moveTo>
                    <a:cubicBezTo>
                      <a:pt x="3493" y="1986"/>
                      <a:pt x="3652" y="1826"/>
                      <a:pt x="3630" y="1689"/>
                    </a:cubicBezTo>
                    <a:cubicBezTo>
                      <a:pt x="3470" y="822"/>
                      <a:pt x="2991" y="206"/>
                      <a:pt x="2306" y="46"/>
                    </a:cubicBezTo>
                    <a:cubicBezTo>
                      <a:pt x="2214" y="23"/>
                      <a:pt x="2078" y="0"/>
                      <a:pt x="1963" y="0"/>
                    </a:cubicBezTo>
                    <a:cubicBezTo>
                      <a:pt x="1324" y="0"/>
                      <a:pt x="640" y="411"/>
                      <a:pt x="92" y="1096"/>
                    </a:cubicBezTo>
                    <a:cubicBezTo>
                      <a:pt x="0" y="1233"/>
                      <a:pt x="46" y="1415"/>
                      <a:pt x="183" y="1370"/>
                    </a:cubicBezTo>
                    <a:cubicBezTo>
                      <a:pt x="640" y="1187"/>
                      <a:pt x="1279" y="1050"/>
                      <a:pt x="1986" y="1187"/>
                    </a:cubicBezTo>
                    <a:cubicBezTo>
                      <a:pt x="2648" y="1301"/>
                      <a:pt x="3105" y="1621"/>
                      <a:pt x="3401" y="19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7711218" y="2880438"/>
                <a:ext cx="22653" cy="2265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46" y="46"/>
                    </a:moveTo>
                    <a:cubicBezTo>
                      <a:pt x="0" y="92"/>
                      <a:pt x="0" y="274"/>
                      <a:pt x="114" y="343"/>
                    </a:cubicBezTo>
                    <a:cubicBezTo>
                      <a:pt x="205" y="388"/>
                      <a:pt x="342" y="343"/>
                      <a:pt x="365" y="297"/>
                    </a:cubicBezTo>
                    <a:cubicBezTo>
                      <a:pt x="388" y="206"/>
                      <a:pt x="114" y="0"/>
                      <a:pt x="46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44184" y="2554787"/>
                <a:ext cx="198115" cy="25920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451" extrusionOk="0">
                    <a:moveTo>
                      <a:pt x="69" y="1324"/>
                    </a:moveTo>
                    <a:lnTo>
                      <a:pt x="1" y="3972"/>
                    </a:lnTo>
                    <a:cubicBezTo>
                      <a:pt x="69" y="3994"/>
                      <a:pt x="1325" y="4451"/>
                      <a:pt x="2352" y="3629"/>
                    </a:cubicBezTo>
                    <a:cubicBezTo>
                      <a:pt x="3014" y="3104"/>
                      <a:pt x="3402" y="2191"/>
                      <a:pt x="3151" y="1324"/>
                    </a:cubicBezTo>
                    <a:cubicBezTo>
                      <a:pt x="3128" y="1210"/>
                      <a:pt x="2831" y="183"/>
                      <a:pt x="1964" y="23"/>
                    </a:cubicBezTo>
                    <a:cubicBezTo>
                      <a:pt x="1873" y="0"/>
                      <a:pt x="1804" y="0"/>
                      <a:pt x="1713" y="0"/>
                    </a:cubicBezTo>
                    <a:cubicBezTo>
                      <a:pt x="1051" y="0"/>
                      <a:pt x="343" y="502"/>
                      <a:pt x="69" y="1324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7231361" y="1734606"/>
                <a:ext cx="1293399" cy="921219"/>
              </a:xfrm>
              <a:custGeom>
                <a:avLst/>
                <a:gdLst/>
                <a:ahLst/>
                <a:cxnLst/>
                <a:rect l="l" t="t" r="r" b="b"/>
                <a:pathLst>
                  <a:path w="22210" h="15819" extrusionOk="0">
                    <a:moveTo>
                      <a:pt x="1758" y="8560"/>
                    </a:moveTo>
                    <a:cubicBezTo>
                      <a:pt x="2077" y="9610"/>
                      <a:pt x="6254" y="9496"/>
                      <a:pt x="14312" y="8218"/>
                    </a:cubicBezTo>
                    <a:cubicBezTo>
                      <a:pt x="14289" y="9199"/>
                      <a:pt x="14403" y="11277"/>
                      <a:pt x="15681" y="13331"/>
                    </a:cubicBezTo>
                    <a:cubicBezTo>
                      <a:pt x="16252" y="14198"/>
                      <a:pt x="16868" y="14860"/>
                      <a:pt x="17393" y="15317"/>
                    </a:cubicBezTo>
                    <a:cubicBezTo>
                      <a:pt x="17690" y="14723"/>
                      <a:pt x="18238" y="14335"/>
                      <a:pt x="18831" y="14289"/>
                    </a:cubicBezTo>
                    <a:cubicBezTo>
                      <a:pt x="19630" y="14244"/>
                      <a:pt x="20429" y="14883"/>
                      <a:pt x="20611" y="15819"/>
                    </a:cubicBezTo>
                    <a:cubicBezTo>
                      <a:pt x="22209" y="12121"/>
                      <a:pt x="21775" y="8332"/>
                      <a:pt x="19584" y="6323"/>
                    </a:cubicBezTo>
                    <a:cubicBezTo>
                      <a:pt x="19105" y="5890"/>
                      <a:pt x="18169" y="5205"/>
                      <a:pt x="16617" y="4885"/>
                    </a:cubicBezTo>
                    <a:cubicBezTo>
                      <a:pt x="16503" y="4634"/>
                      <a:pt x="14996" y="686"/>
                      <a:pt x="11504" y="92"/>
                    </a:cubicBezTo>
                    <a:cubicBezTo>
                      <a:pt x="11207" y="24"/>
                      <a:pt x="10888" y="1"/>
                      <a:pt x="10591" y="1"/>
                    </a:cubicBezTo>
                    <a:cubicBezTo>
                      <a:pt x="7806" y="1"/>
                      <a:pt x="5569" y="2124"/>
                      <a:pt x="5433" y="2261"/>
                    </a:cubicBezTo>
                    <a:cubicBezTo>
                      <a:pt x="4154" y="3493"/>
                      <a:pt x="4086" y="4543"/>
                      <a:pt x="2328" y="5639"/>
                    </a:cubicBezTo>
                    <a:cubicBezTo>
                      <a:pt x="1119" y="6392"/>
                      <a:pt x="0" y="6620"/>
                      <a:pt x="46" y="6963"/>
                    </a:cubicBezTo>
                    <a:cubicBezTo>
                      <a:pt x="91" y="7282"/>
                      <a:pt x="1119" y="7419"/>
                      <a:pt x="2328" y="7465"/>
                    </a:cubicBezTo>
                    <a:cubicBezTo>
                      <a:pt x="1872" y="7921"/>
                      <a:pt x="1689" y="8286"/>
                      <a:pt x="1758" y="85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7590205" y="1872856"/>
                <a:ext cx="319070" cy="255302"/>
              </a:xfrm>
              <a:custGeom>
                <a:avLst/>
                <a:gdLst/>
                <a:ahLst/>
                <a:cxnLst/>
                <a:rect l="l" t="t" r="r" b="b"/>
                <a:pathLst>
                  <a:path w="5479" h="4384" extrusionOk="0">
                    <a:moveTo>
                      <a:pt x="2512" y="731"/>
                    </a:moveTo>
                    <a:cubicBezTo>
                      <a:pt x="503" y="1895"/>
                      <a:pt x="1" y="2375"/>
                      <a:pt x="69" y="2557"/>
                    </a:cubicBezTo>
                    <a:cubicBezTo>
                      <a:pt x="184" y="2854"/>
                      <a:pt x="2010" y="2238"/>
                      <a:pt x="2124" y="2557"/>
                    </a:cubicBezTo>
                    <a:cubicBezTo>
                      <a:pt x="2238" y="2831"/>
                      <a:pt x="777" y="3447"/>
                      <a:pt x="891" y="3812"/>
                    </a:cubicBezTo>
                    <a:cubicBezTo>
                      <a:pt x="1051" y="4383"/>
                      <a:pt x="5114" y="3858"/>
                      <a:pt x="5114" y="3470"/>
                    </a:cubicBezTo>
                    <a:cubicBezTo>
                      <a:pt x="5114" y="3265"/>
                      <a:pt x="4018" y="3242"/>
                      <a:pt x="3973" y="2854"/>
                    </a:cubicBezTo>
                    <a:cubicBezTo>
                      <a:pt x="3904" y="2375"/>
                      <a:pt x="5479" y="1872"/>
                      <a:pt x="5411" y="1644"/>
                    </a:cubicBezTo>
                    <a:cubicBezTo>
                      <a:pt x="5342" y="1370"/>
                      <a:pt x="3242" y="1895"/>
                      <a:pt x="3128" y="1553"/>
                    </a:cubicBezTo>
                    <a:cubicBezTo>
                      <a:pt x="3014" y="1233"/>
                      <a:pt x="5045" y="297"/>
                      <a:pt x="4954" y="115"/>
                    </a:cubicBezTo>
                    <a:cubicBezTo>
                      <a:pt x="4908" y="1"/>
                      <a:pt x="4269" y="138"/>
                      <a:pt x="2512" y="73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8165800" y="2201184"/>
                <a:ext cx="180820" cy="259262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4452" extrusionOk="0">
                    <a:moveTo>
                      <a:pt x="46" y="1712"/>
                    </a:moveTo>
                    <a:cubicBezTo>
                      <a:pt x="114" y="3036"/>
                      <a:pt x="822" y="4246"/>
                      <a:pt x="1119" y="4178"/>
                    </a:cubicBezTo>
                    <a:cubicBezTo>
                      <a:pt x="1415" y="4109"/>
                      <a:pt x="1187" y="2717"/>
                      <a:pt x="1484" y="2648"/>
                    </a:cubicBezTo>
                    <a:cubicBezTo>
                      <a:pt x="1826" y="2580"/>
                      <a:pt x="2306" y="4451"/>
                      <a:pt x="2648" y="4406"/>
                    </a:cubicBezTo>
                    <a:cubicBezTo>
                      <a:pt x="3105" y="4337"/>
                      <a:pt x="3036" y="777"/>
                      <a:pt x="2648" y="731"/>
                    </a:cubicBezTo>
                    <a:cubicBezTo>
                      <a:pt x="2397" y="708"/>
                      <a:pt x="2260" y="1872"/>
                      <a:pt x="1803" y="1895"/>
                    </a:cubicBezTo>
                    <a:cubicBezTo>
                      <a:pt x="1210" y="1918"/>
                      <a:pt x="845" y="1"/>
                      <a:pt x="411" y="46"/>
                    </a:cubicBezTo>
                    <a:cubicBezTo>
                      <a:pt x="137" y="92"/>
                      <a:pt x="0" y="982"/>
                      <a:pt x="46" y="171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7572968" y="2739509"/>
                <a:ext cx="311091" cy="18879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3242" extrusionOk="0">
                    <a:moveTo>
                      <a:pt x="5227" y="1370"/>
                    </a:moveTo>
                    <a:cubicBezTo>
                      <a:pt x="5182" y="1051"/>
                      <a:pt x="4953" y="754"/>
                      <a:pt x="4657" y="571"/>
                    </a:cubicBezTo>
                    <a:cubicBezTo>
                      <a:pt x="4405" y="777"/>
                      <a:pt x="3972" y="1096"/>
                      <a:pt x="3356" y="1233"/>
                    </a:cubicBezTo>
                    <a:cubicBezTo>
                      <a:pt x="3082" y="1302"/>
                      <a:pt x="2374" y="1462"/>
                      <a:pt x="1666" y="1119"/>
                    </a:cubicBezTo>
                    <a:cubicBezTo>
                      <a:pt x="1461" y="1028"/>
                      <a:pt x="1187" y="891"/>
                      <a:pt x="1073" y="571"/>
                    </a:cubicBezTo>
                    <a:cubicBezTo>
                      <a:pt x="982" y="343"/>
                      <a:pt x="1050" y="138"/>
                      <a:pt x="1096" y="1"/>
                    </a:cubicBezTo>
                    <a:cubicBezTo>
                      <a:pt x="1073" y="1"/>
                      <a:pt x="1050" y="1"/>
                      <a:pt x="1027" y="1"/>
                    </a:cubicBezTo>
                    <a:cubicBezTo>
                      <a:pt x="571" y="46"/>
                      <a:pt x="206" y="571"/>
                      <a:pt x="92" y="1005"/>
                    </a:cubicBezTo>
                    <a:cubicBezTo>
                      <a:pt x="0" y="1393"/>
                      <a:pt x="114" y="1804"/>
                      <a:pt x="320" y="2169"/>
                    </a:cubicBezTo>
                    <a:cubicBezTo>
                      <a:pt x="1689" y="1599"/>
                      <a:pt x="2990" y="1735"/>
                      <a:pt x="3584" y="2466"/>
                    </a:cubicBezTo>
                    <a:cubicBezTo>
                      <a:pt x="3698" y="2603"/>
                      <a:pt x="3858" y="2854"/>
                      <a:pt x="3926" y="3242"/>
                    </a:cubicBezTo>
                    <a:cubicBezTo>
                      <a:pt x="4154" y="3128"/>
                      <a:pt x="4428" y="2968"/>
                      <a:pt x="4679" y="2694"/>
                    </a:cubicBezTo>
                    <a:cubicBezTo>
                      <a:pt x="4908" y="2443"/>
                      <a:pt x="5341" y="1964"/>
                      <a:pt x="5227" y="13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7607501" y="2859182"/>
                <a:ext cx="191477" cy="9306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1598" extrusionOk="0">
                    <a:moveTo>
                      <a:pt x="1735" y="160"/>
                    </a:moveTo>
                    <a:cubicBezTo>
                      <a:pt x="937" y="0"/>
                      <a:pt x="297" y="320"/>
                      <a:pt x="1" y="502"/>
                    </a:cubicBezTo>
                    <a:cubicBezTo>
                      <a:pt x="229" y="753"/>
                      <a:pt x="503" y="959"/>
                      <a:pt x="754" y="1118"/>
                    </a:cubicBezTo>
                    <a:cubicBezTo>
                      <a:pt x="1553" y="1598"/>
                      <a:pt x="2397" y="1484"/>
                      <a:pt x="2671" y="1415"/>
                    </a:cubicBezTo>
                    <a:cubicBezTo>
                      <a:pt x="2785" y="1392"/>
                      <a:pt x="3014" y="1347"/>
                      <a:pt x="3288" y="1210"/>
                    </a:cubicBezTo>
                    <a:cubicBezTo>
                      <a:pt x="3105" y="959"/>
                      <a:pt x="2626" y="342"/>
                      <a:pt x="1735" y="1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7591545" y="2832568"/>
                <a:ext cx="210112" cy="97078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667" extrusionOk="0">
                    <a:moveTo>
                      <a:pt x="1" y="571"/>
                    </a:moveTo>
                    <a:cubicBezTo>
                      <a:pt x="92" y="708"/>
                      <a:pt x="183" y="822"/>
                      <a:pt x="275" y="959"/>
                    </a:cubicBezTo>
                    <a:cubicBezTo>
                      <a:pt x="571" y="777"/>
                      <a:pt x="1211" y="457"/>
                      <a:pt x="2009" y="617"/>
                    </a:cubicBezTo>
                    <a:cubicBezTo>
                      <a:pt x="2900" y="799"/>
                      <a:pt x="3379" y="1416"/>
                      <a:pt x="3562" y="1667"/>
                    </a:cubicBezTo>
                    <a:cubicBezTo>
                      <a:pt x="3562" y="1667"/>
                      <a:pt x="3584" y="1667"/>
                      <a:pt x="3607" y="1644"/>
                    </a:cubicBezTo>
                    <a:cubicBezTo>
                      <a:pt x="3539" y="1256"/>
                      <a:pt x="3379" y="1005"/>
                      <a:pt x="3265" y="868"/>
                    </a:cubicBezTo>
                    <a:cubicBezTo>
                      <a:pt x="2671" y="137"/>
                      <a:pt x="1370" y="1"/>
                      <a:pt x="1" y="571"/>
                    </a:cubicBezTo>
                    <a:close/>
                  </a:path>
                </a:pathLst>
              </a:custGeom>
              <a:solidFill>
                <a:srgbClr val="FEF7EA">
                  <a:alpha val="30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7630096" y="2739509"/>
                <a:ext cx="214072" cy="85140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1462" extrusionOk="0">
                    <a:moveTo>
                      <a:pt x="92" y="571"/>
                    </a:moveTo>
                    <a:cubicBezTo>
                      <a:pt x="206" y="891"/>
                      <a:pt x="480" y="1028"/>
                      <a:pt x="685" y="1119"/>
                    </a:cubicBezTo>
                    <a:cubicBezTo>
                      <a:pt x="1393" y="1462"/>
                      <a:pt x="2101" y="1302"/>
                      <a:pt x="2375" y="1233"/>
                    </a:cubicBezTo>
                    <a:cubicBezTo>
                      <a:pt x="2991" y="1096"/>
                      <a:pt x="3424" y="777"/>
                      <a:pt x="3676" y="571"/>
                    </a:cubicBezTo>
                    <a:cubicBezTo>
                      <a:pt x="3607" y="526"/>
                      <a:pt x="3516" y="480"/>
                      <a:pt x="3424" y="434"/>
                    </a:cubicBezTo>
                    <a:cubicBezTo>
                      <a:pt x="2671" y="206"/>
                      <a:pt x="2306" y="937"/>
                      <a:pt x="1484" y="777"/>
                    </a:cubicBezTo>
                    <a:cubicBezTo>
                      <a:pt x="1096" y="686"/>
                      <a:pt x="868" y="480"/>
                      <a:pt x="663" y="297"/>
                    </a:cubicBezTo>
                    <a:cubicBezTo>
                      <a:pt x="549" y="229"/>
                      <a:pt x="434" y="138"/>
                      <a:pt x="297" y="24"/>
                    </a:cubicBezTo>
                    <a:cubicBezTo>
                      <a:pt x="252" y="1"/>
                      <a:pt x="183" y="1"/>
                      <a:pt x="115" y="1"/>
                    </a:cubicBezTo>
                    <a:cubicBezTo>
                      <a:pt x="69" y="138"/>
                      <a:pt x="1" y="343"/>
                      <a:pt x="92" y="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7001391" y="2528174"/>
                <a:ext cx="166203" cy="178199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60" extrusionOk="0">
                    <a:moveTo>
                      <a:pt x="2853" y="1"/>
                    </a:moveTo>
                    <a:cubicBezTo>
                      <a:pt x="2192" y="1256"/>
                      <a:pt x="1210" y="2260"/>
                      <a:pt x="0" y="2968"/>
                    </a:cubicBezTo>
                    <a:cubicBezTo>
                      <a:pt x="23" y="3013"/>
                      <a:pt x="46" y="3036"/>
                      <a:pt x="92" y="3059"/>
                    </a:cubicBezTo>
                    <a:cubicBezTo>
                      <a:pt x="1370" y="2488"/>
                      <a:pt x="2420" y="1347"/>
                      <a:pt x="28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531341" y="2843225"/>
                <a:ext cx="99757" cy="24330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4178" extrusionOk="0">
                    <a:moveTo>
                      <a:pt x="114" y="0"/>
                    </a:moveTo>
                    <a:cubicBezTo>
                      <a:pt x="92" y="23"/>
                      <a:pt x="46" y="23"/>
                      <a:pt x="0" y="46"/>
                    </a:cubicBezTo>
                    <a:cubicBezTo>
                      <a:pt x="251" y="1507"/>
                      <a:pt x="822" y="2922"/>
                      <a:pt x="1644" y="4177"/>
                    </a:cubicBezTo>
                    <a:cubicBezTo>
                      <a:pt x="1667" y="4154"/>
                      <a:pt x="1689" y="4154"/>
                      <a:pt x="1712" y="4154"/>
                    </a:cubicBezTo>
                    <a:cubicBezTo>
                      <a:pt x="1689" y="4086"/>
                      <a:pt x="1644" y="3995"/>
                      <a:pt x="1598" y="3926"/>
                    </a:cubicBezTo>
                    <a:cubicBezTo>
                      <a:pt x="982" y="2671"/>
                      <a:pt x="502" y="1347"/>
                      <a:pt x="1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7018687" y="2629212"/>
                <a:ext cx="475896" cy="509149"/>
              </a:xfrm>
              <a:custGeom>
                <a:avLst/>
                <a:gdLst/>
                <a:ahLst/>
                <a:cxnLst/>
                <a:rect l="l" t="t" r="r" b="b"/>
                <a:pathLst>
                  <a:path w="8172" h="8743" extrusionOk="0">
                    <a:moveTo>
                      <a:pt x="8172" y="8742"/>
                    </a:moveTo>
                    <a:cubicBezTo>
                      <a:pt x="5547" y="5775"/>
                      <a:pt x="2785" y="2853"/>
                      <a:pt x="23" y="0"/>
                    </a:cubicBezTo>
                    <a:cubicBezTo>
                      <a:pt x="23" y="0"/>
                      <a:pt x="0" y="23"/>
                      <a:pt x="0" y="23"/>
                    </a:cubicBezTo>
                    <a:cubicBezTo>
                      <a:pt x="2579" y="3036"/>
                      <a:pt x="5341" y="5958"/>
                      <a:pt x="8172" y="87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2717" y="2009"/>
                    </a:move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lnTo>
                      <a:pt x="115" y="2626"/>
                    </a:lnTo>
                    <a:cubicBezTo>
                      <a:pt x="298" y="2648"/>
                      <a:pt x="1667" y="2945"/>
                      <a:pt x="2717" y="2009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7681926" y="2984096"/>
                <a:ext cx="206094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2946" extrusionOk="0">
                    <a:moveTo>
                      <a:pt x="1" y="1"/>
                    </a:moveTo>
                    <a:cubicBezTo>
                      <a:pt x="47" y="868"/>
                      <a:pt x="92" y="1758"/>
                      <a:pt x="115" y="2626"/>
                    </a:cubicBezTo>
                    <a:cubicBezTo>
                      <a:pt x="298" y="2648"/>
                      <a:pt x="1667" y="2945"/>
                      <a:pt x="2717" y="2009"/>
                    </a:cubicBezTo>
                    <a:cubicBezTo>
                      <a:pt x="3242" y="1530"/>
                      <a:pt x="3448" y="959"/>
                      <a:pt x="3539" y="663"/>
                    </a:cubicBezTo>
                    <a:cubicBezTo>
                      <a:pt x="2352" y="457"/>
                      <a:pt x="1188" y="229"/>
                      <a:pt x="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8266838" y="2589321"/>
                <a:ext cx="138250" cy="150246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580" extrusionOk="0">
                    <a:moveTo>
                      <a:pt x="2374" y="1416"/>
                    </a:moveTo>
                    <a:cubicBezTo>
                      <a:pt x="2031" y="183"/>
                      <a:pt x="502" y="229"/>
                      <a:pt x="160" y="1416"/>
                    </a:cubicBezTo>
                    <a:lnTo>
                      <a:pt x="46" y="1324"/>
                    </a:lnTo>
                    <a:cubicBezTo>
                      <a:pt x="845" y="982"/>
                      <a:pt x="1552" y="1941"/>
                      <a:pt x="936" y="2580"/>
                    </a:cubicBezTo>
                    <a:cubicBezTo>
                      <a:pt x="1392" y="1986"/>
                      <a:pt x="799" y="1165"/>
                      <a:pt x="114" y="1461"/>
                    </a:cubicBezTo>
                    <a:cubicBezTo>
                      <a:pt x="46" y="1484"/>
                      <a:pt x="0" y="1438"/>
                      <a:pt x="0" y="1370"/>
                    </a:cubicBezTo>
                    <a:cubicBezTo>
                      <a:pt x="342" y="46"/>
                      <a:pt x="2168" y="0"/>
                      <a:pt x="2374" y="1416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7324363" y="3596903"/>
                <a:ext cx="67844" cy="85081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461" extrusionOk="0">
                    <a:moveTo>
                      <a:pt x="1165" y="571"/>
                    </a:moveTo>
                    <a:cubicBezTo>
                      <a:pt x="1165" y="571"/>
                      <a:pt x="457" y="23"/>
                      <a:pt x="275" y="0"/>
                    </a:cubicBezTo>
                    <a:cubicBezTo>
                      <a:pt x="92" y="0"/>
                      <a:pt x="1" y="708"/>
                      <a:pt x="754" y="1461"/>
                    </a:cubicBezTo>
                    <a:cubicBezTo>
                      <a:pt x="1119" y="730"/>
                      <a:pt x="1165" y="571"/>
                      <a:pt x="1165" y="57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1" name="Google Shape;2281;p38"/>
          <p:cNvGrpSpPr/>
          <p:nvPr/>
        </p:nvGrpSpPr>
        <p:grpSpPr>
          <a:xfrm>
            <a:off x="-81448" y="1734606"/>
            <a:ext cx="2085628" cy="3325801"/>
            <a:chOff x="62104" y="1734606"/>
            <a:chExt cx="2085628" cy="3325801"/>
          </a:xfrm>
        </p:grpSpPr>
        <p:sp>
          <p:nvSpPr>
            <p:cNvPr id="2282" name="Google Shape;2282;p38"/>
            <p:cNvSpPr/>
            <p:nvPr/>
          </p:nvSpPr>
          <p:spPr>
            <a:xfrm>
              <a:off x="640320" y="4822400"/>
              <a:ext cx="1175066" cy="238006"/>
            </a:xfrm>
            <a:custGeom>
              <a:avLst/>
              <a:gdLst/>
              <a:ahLst/>
              <a:cxnLst/>
              <a:rect l="l" t="t" r="r" b="b"/>
              <a:pathLst>
                <a:path w="20178" h="4087" extrusionOk="0">
                  <a:moveTo>
                    <a:pt x="10089" y="1"/>
                  </a:moveTo>
                  <a:cubicBezTo>
                    <a:pt x="4520" y="1"/>
                    <a:pt x="0" y="914"/>
                    <a:pt x="0" y="2032"/>
                  </a:cubicBezTo>
                  <a:cubicBezTo>
                    <a:pt x="0" y="3174"/>
                    <a:pt x="4520" y="4087"/>
                    <a:pt x="10089" y="4087"/>
                  </a:cubicBezTo>
                  <a:cubicBezTo>
                    <a:pt x="15658" y="4087"/>
                    <a:pt x="20178" y="3174"/>
                    <a:pt x="20178" y="2032"/>
                  </a:cubicBezTo>
                  <a:cubicBezTo>
                    <a:pt x="20178" y="914"/>
                    <a:pt x="15658" y="1"/>
                    <a:pt x="1008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1327493" y="3926513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5000" y="1"/>
                  </a:moveTo>
                  <a:cubicBezTo>
                    <a:pt x="3356" y="412"/>
                    <a:pt x="1713" y="822"/>
                    <a:pt x="69" y="1210"/>
                  </a:cubicBezTo>
                  <a:cubicBezTo>
                    <a:pt x="1" y="2945"/>
                    <a:pt x="1" y="4703"/>
                    <a:pt x="1" y="6529"/>
                  </a:cubicBezTo>
                  <a:cubicBezTo>
                    <a:pt x="47" y="10455"/>
                    <a:pt x="252" y="14175"/>
                    <a:pt x="549" y="17690"/>
                  </a:cubicBezTo>
                  <a:cubicBezTo>
                    <a:pt x="5182" y="17576"/>
                    <a:pt x="7533" y="17165"/>
                    <a:pt x="7625" y="16458"/>
                  </a:cubicBezTo>
                  <a:cubicBezTo>
                    <a:pt x="7693" y="15956"/>
                    <a:pt x="6529" y="15294"/>
                    <a:pt x="4155" y="14472"/>
                  </a:cubicBezTo>
                  <a:cubicBezTo>
                    <a:pt x="4429" y="9633"/>
                    <a:pt x="4726" y="4817"/>
                    <a:pt x="500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1284981" y="3834793"/>
              <a:ext cx="390873" cy="356282"/>
            </a:xfrm>
            <a:custGeom>
              <a:avLst/>
              <a:gdLst/>
              <a:ahLst/>
              <a:cxnLst/>
              <a:rect l="l" t="t" r="r" b="b"/>
              <a:pathLst>
                <a:path w="6712" h="6118" extrusionOk="0">
                  <a:moveTo>
                    <a:pt x="5273" y="1"/>
                  </a:moveTo>
                  <a:lnTo>
                    <a:pt x="0" y="2831"/>
                  </a:lnTo>
                  <a:cubicBezTo>
                    <a:pt x="229" y="3927"/>
                    <a:pt x="480" y="5022"/>
                    <a:pt x="731" y="6118"/>
                  </a:cubicBezTo>
                  <a:cubicBezTo>
                    <a:pt x="982" y="5616"/>
                    <a:pt x="1370" y="4977"/>
                    <a:pt x="1986" y="4360"/>
                  </a:cubicBezTo>
                  <a:cubicBezTo>
                    <a:pt x="3767" y="2648"/>
                    <a:pt x="6072" y="2603"/>
                    <a:pt x="6711" y="2603"/>
                  </a:cubicBezTo>
                  <a:cubicBezTo>
                    <a:pt x="6232" y="1735"/>
                    <a:pt x="5752" y="868"/>
                    <a:pt x="527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09143" y="3942469"/>
              <a:ext cx="421388" cy="1014163"/>
            </a:xfrm>
            <a:custGeom>
              <a:avLst/>
              <a:gdLst/>
              <a:ahLst/>
              <a:cxnLst/>
              <a:rect l="l" t="t" r="r" b="b"/>
              <a:pathLst>
                <a:path w="7236" h="17415" extrusionOk="0">
                  <a:moveTo>
                    <a:pt x="6985" y="1"/>
                  </a:moveTo>
                  <a:lnTo>
                    <a:pt x="1415" y="23"/>
                  </a:lnTo>
                  <a:cubicBezTo>
                    <a:pt x="2077" y="4817"/>
                    <a:pt x="2739" y="9610"/>
                    <a:pt x="3401" y="14381"/>
                  </a:cubicBezTo>
                  <a:cubicBezTo>
                    <a:pt x="1096" y="15385"/>
                    <a:pt x="0" y="16138"/>
                    <a:pt x="91" y="16663"/>
                  </a:cubicBezTo>
                  <a:cubicBezTo>
                    <a:pt x="210" y="17170"/>
                    <a:pt x="1542" y="17414"/>
                    <a:pt x="4097" y="17414"/>
                  </a:cubicBezTo>
                  <a:cubicBezTo>
                    <a:pt x="4992" y="17414"/>
                    <a:pt x="6039" y="17384"/>
                    <a:pt x="7236" y="17325"/>
                  </a:cubicBezTo>
                  <a:cubicBezTo>
                    <a:pt x="7030" y="13764"/>
                    <a:pt x="6893" y="10021"/>
                    <a:pt x="6893" y="6141"/>
                  </a:cubicBezTo>
                  <a:cubicBezTo>
                    <a:pt x="6893" y="4041"/>
                    <a:pt x="6939" y="2009"/>
                    <a:pt x="698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97146" y="3572968"/>
              <a:ext cx="903924" cy="493542"/>
            </a:xfrm>
            <a:custGeom>
              <a:avLst/>
              <a:gdLst/>
              <a:ahLst/>
              <a:cxnLst/>
              <a:rect l="l" t="t" r="r" b="b"/>
              <a:pathLst>
                <a:path w="15522" h="8475" extrusionOk="0">
                  <a:moveTo>
                    <a:pt x="2397" y="0"/>
                  </a:moveTo>
                  <a:cubicBezTo>
                    <a:pt x="1804" y="1393"/>
                    <a:pt x="1233" y="2785"/>
                    <a:pt x="640" y="4177"/>
                  </a:cubicBezTo>
                  <a:cubicBezTo>
                    <a:pt x="434" y="4679"/>
                    <a:pt x="206" y="5182"/>
                    <a:pt x="1" y="5661"/>
                  </a:cubicBezTo>
                  <a:cubicBezTo>
                    <a:pt x="1370" y="7030"/>
                    <a:pt x="2694" y="7647"/>
                    <a:pt x="3538" y="7966"/>
                  </a:cubicBezTo>
                  <a:cubicBezTo>
                    <a:pt x="4561" y="8329"/>
                    <a:pt x="5575" y="8474"/>
                    <a:pt x="6607" y="8474"/>
                  </a:cubicBezTo>
                  <a:cubicBezTo>
                    <a:pt x="8433" y="8474"/>
                    <a:pt x="10318" y="8020"/>
                    <a:pt x="12418" y="7510"/>
                  </a:cubicBezTo>
                  <a:cubicBezTo>
                    <a:pt x="13719" y="7213"/>
                    <a:pt x="14769" y="6871"/>
                    <a:pt x="15522" y="6620"/>
                  </a:cubicBezTo>
                  <a:cubicBezTo>
                    <a:pt x="14791" y="4930"/>
                    <a:pt x="14061" y="3264"/>
                    <a:pt x="13331" y="1575"/>
                  </a:cubicBezTo>
                  <a:cubicBezTo>
                    <a:pt x="9679" y="1050"/>
                    <a:pt x="6049" y="525"/>
                    <a:pt x="23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1783414" y="2384916"/>
              <a:ext cx="364318" cy="425115"/>
            </a:xfrm>
            <a:custGeom>
              <a:avLst/>
              <a:gdLst/>
              <a:ahLst/>
              <a:cxnLst/>
              <a:rect l="l" t="t" r="r" b="b"/>
              <a:pathLst>
                <a:path w="6256" h="7300" extrusionOk="0">
                  <a:moveTo>
                    <a:pt x="4457" y="0"/>
                  </a:moveTo>
                  <a:cubicBezTo>
                    <a:pt x="4093" y="0"/>
                    <a:pt x="3492" y="499"/>
                    <a:pt x="3196" y="794"/>
                  </a:cubicBezTo>
                  <a:cubicBezTo>
                    <a:pt x="2968" y="1023"/>
                    <a:pt x="2649" y="1411"/>
                    <a:pt x="2398" y="1958"/>
                  </a:cubicBezTo>
                  <a:cubicBezTo>
                    <a:pt x="2398" y="1548"/>
                    <a:pt x="2352" y="1228"/>
                    <a:pt x="2283" y="977"/>
                  </a:cubicBezTo>
                  <a:cubicBezTo>
                    <a:pt x="2215" y="680"/>
                    <a:pt x="2147" y="292"/>
                    <a:pt x="1964" y="269"/>
                  </a:cubicBezTo>
                  <a:cubicBezTo>
                    <a:pt x="1957" y="268"/>
                    <a:pt x="1951" y="268"/>
                    <a:pt x="1945" y="268"/>
                  </a:cubicBezTo>
                  <a:cubicBezTo>
                    <a:pt x="1814" y="268"/>
                    <a:pt x="1688" y="479"/>
                    <a:pt x="1644" y="566"/>
                  </a:cubicBezTo>
                  <a:cubicBezTo>
                    <a:pt x="1188" y="1251"/>
                    <a:pt x="1302" y="3122"/>
                    <a:pt x="1370" y="3830"/>
                  </a:cubicBezTo>
                  <a:cubicBezTo>
                    <a:pt x="914" y="4172"/>
                    <a:pt x="457" y="4492"/>
                    <a:pt x="1" y="4834"/>
                  </a:cubicBezTo>
                  <a:cubicBezTo>
                    <a:pt x="47" y="5131"/>
                    <a:pt x="161" y="5725"/>
                    <a:pt x="572" y="6318"/>
                  </a:cubicBezTo>
                  <a:cubicBezTo>
                    <a:pt x="937" y="6843"/>
                    <a:pt x="1393" y="7163"/>
                    <a:pt x="1644" y="7299"/>
                  </a:cubicBezTo>
                  <a:lnTo>
                    <a:pt x="3037" y="5337"/>
                  </a:lnTo>
                  <a:cubicBezTo>
                    <a:pt x="3196" y="5337"/>
                    <a:pt x="3858" y="5245"/>
                    <a:pt x="4315" y="4697"/>
                  </a:cubicBezTo>
                  <a:cubicBezTo>
                    <a:pt x="4498" y="4492"/>
                    <a:pt x="4589" y="4264"/>
                    <a:pt x="4634" y="4104"/>
                  </a:cubicBezTo>
                  <a:cubicBezTo>
                    <a:pt x="4908" y="3990"/>
                    <a:pt x="5296" y="3807"/>
                    <a:pt x="5662" y="3465"/>
                  </a:cubicBezTo>
                  <a:cubicBezTo>
                    <a:pt x="5821" y="3328"/>
                    <a:pt x="6255" y="2940"/>
                    <a:pt x="6187" y="2780"/>
                  </a:cubicBezTo>
                  <a:cubicBezTo>
                    <a:pt x="6167" y="2742"/>
                    <a:pt x="6107" y="2711"/>
                    <a:pt x="5973" y="2711"/>
                  </a:cubicBezTo>
                  <a:cubicBezTo>
                    <a:pt x="5788" y="2711"/>
                    <a:pt x="5463" y="2768"/>
                    <a:pt x="4908" y="2940"/>
                  </a:cubicBezTo>
                  <a:cubicBezTo>
                    <a:pt x="5137" y="2689"/>
                    <a:pt x="5365" y="2483"/>
                    <a:pt x="5548" y="2324"/>
                  </a:cubicBezTo>
                  <a:cubicBezTo>
                    <a:pt x="5913" y="2004"/>
                    <a:pt x="6209" y="1844"/>
                    <a:pt x="6164" y="1707"/>
                  </a:cubicBezTo>
                  <a:cubicBezTo>
                    <a:pt x="6141" y="1616"/>
                    <a:pt x="5981" y="1570"/>
                    <a:pt x="5913" y="1548"/>
                  </a:cubicBezTo>
                  <a:cubicBezTo>
                    <a:pt x="5850" y="1533"/>
                    <a:pt x="5787" y="1527"/>
                    <a:pt x="5723" y="1527"/>
                  </a:cubicBezTo>
                  <a:cubicBezTo>
                    <a:pt x="5295" y="1527"/>
                    <a:pt x="4852" y="1821"/>
                    <a:pt x="4594" y="2025"/>
                  </a:cubicBezTo>
                  <a:lnTo>
                    <a:pt x="4594" y="2025"/>
                  </a:lnTo>
                  <a:cubicBezTo>
                    <a:pt x="5196" y="1513"/>
                    <a:pt x="5742" y="960"/>
                    <a:pt x="5616" y="771"/>
                  </a:cubicBezTo>
                  <a:cubicBezTo>
                    <a:pt x="5579" y="698"/>
                    <a:pt x="5476" y="677"/>
                    <a:pt x="5368" y="677"/>
                  </a:cubicBezTo>
                  <a:cubicBezTo>
                    <a:pt x="5275" y="677"/>
                    <a:pt x="5177" y="692"/>
                    <a:pt x="5114" y="703"/>
                  </a:cubicBezTo>
                  <a:cubicBezTo>
                    <a:pt x="4361" y="817"/>
                    <a:pt x="3927" y="1456"/>
                    <a:pt x="3790" y="1662"/>
                  </a:cubicBezTo>
                  <a:cubicBezTo>
                    <a:pt x="4018" y="1296"/>
                    <a:pt x="4224" y="1045"/>
                    <a:pt x="4383" y="863"/>
                  </a:cubicBezTo>
                  <a:cubicBezTo>
                    <a:pt x="4589" y="657"/>
                    <a:pt x="4771" y="475"/>
                    <a:pt x="4749" y="269"/>
                  </a:cubicBezTo>
                  <a:cubicBezTo>
                    <a:pt x="4726" y="246"/>
                    <a:pt x="4703" y="110"/>
                    <a:pt x="4612" y="41"/>
                  </a:cubicBezTo>
                  <a:cubicBezTo>
                    <a:pt x="4568" y="13"/>
                    <a:pt x="4515" y="0"/>
                    <a:pt x="4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1930982" y="2516236"/>
              <a:ext cx="38610" cy="142268"/>
            </a:xfrm>
            <a:custGeom>
              <a:avLst/>
              <a:gdLst/>
              <a:ahLst/>
              <a:cxnLst/>
              <a:rect l="l" t="t" r="r" b="b"/>
              <a:pathLst>
                <a:path w="663" h="2443" extrusionOk="0">
                  <a:moveTo>
                    <a:pt x="1" y="0"/>
                  </a:moveTo>
                  <a:cubicBezTo>
                    <a:pt x="320" y="571"/>
                    <a:pt x="411" y="1210"/>
                    <a:pt x="252" y="1826"/>
                  </a:cubicBezTo>
                  <a:cubicBezTo>
                    <a:pt x="183" y="2032"/>
                    <a:pt x="115" y="2237"/>
                    <a:pt x="23" y="2442"/>
                  </a:cubicBezTo>
                  <a:cubicBezTo>
                    <a:pt x="640" y="1803"/>
                    <a:pt x="662" y="639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1187961" y="2636666"/>
              <a:ext cx="721823" cy="539256"/>
            </a:xfrm>
            <a:custGeom>
              <a:avLst/>
              <a:gdLst/>
              <a:ahLst/>
              <a:cxnLst/>
              <a:rect l="l" t="t" r="r" b="b"/>
              <a:pathLst>
                <a:path w="12395" h="9260" extrusionOk="0">
                  <a:moveTo>
                    <a:pt x="10465" y="1"/>
                  </a:moveTo>
                  <a:cubicBezTo>
                    <a:pt x="10389" y="1"/>
                    <a:pt x="10314" y="18"/>
                    <a:pt x="10249" y="55"/>
                  </a:cubicBezTo>
                  <a:lnTo>
                    <a:pt x="251" y="5967"/>
                  </a:lnTo>
                  <a:cubicBezTo>
                    <a:pt x="69" y="6081"/>
                    <a:pt x="0" y="6332"/>
                    <a:pt x="114" y="6537"/>
                  </a:cubicBezTo>
                  <a:cubicBezTo>
                    <a:pt x="548" y="7382"/>
                    <a:pt x="1005" y="8203"/>
                    <a:pt x="1461" y="9048"/>
                  </a:cubicBezTo>
                  <a:cubicBezTo>
                    <a:pt x="1461" y="9048"/>
                    <a:pt x="1781" y="9208"/>
                    <a:pt x="2123" y="9253"/>
                  </a:cubicBezTo>
                  <a:cubicBezTo>
                    <a:pt x="2156" y="9258"/>
                    <a:pt x="2192" y="9260"/>
                    <a:pt x="2229" y="9260"/>
                  </a:cubicBezTo>
                  <a:cubicBezTo>
                    <a:pt x="4165" y="9260"/>
                    <a:pt x="11454" y="3578"/>
                    <a:pt x="12394" y="2840"/>
                  </a:cubicBezTo>
                  <a:lnTo>
                    <a:pt x="10888" y="237"/>
                  </a:lnTo>
                  <a:cubicBezTo>
                    <a:pt x="10795" y="82"/>
                    <a:pt x="10627" y="1"/>
                    <a:pt x="1046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1263725" y="2742188"/>
              <a:ext cx="627424" cy="386855"/>
            </a:xfrm>
            <a:custGeom>
              <a:avLst/>
              <a:gdLst/>
              <a:ahLst/>
              <a:cxnLst/>
              <a:rect l="l" t="t" r="r" b="b"/>
              <a:pathLst>
                <a:path w="10774" h="6643" extrusionOk="0">
                  <a:moveTo>
                    <a:pt x="10774" y="0"/>
                  </a:moveTo>
                  <a:cubicBezTo>
                    <a:pt x="7282" y="2055"/>
                    <a:pt x="3401" y="4451"/>
                    <a:pt x="0" y="6643"/>
                  </a:cubicBezTo>
                  <a:cubicBezTo>
                    <a:pt x="3515" y="4588"/>
                    <a:pt x="7373" y="2192"/>
                    <a:pt x="1077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1185283" y="2736888"/>
              <a:ext cx="388195" cy="461512"/>
            </a:xfrm>
            <a:custGeom>
              <a:avLst/>
              <a:gdLst/>
              <a:ahLst/>
              <a:cxnLst/>
              <a:rect l="l" t="t" r="r" b="b"/>
              <a:pathLst>
                <a:path w="6666" h="7925" extrusionOk="0">
                  <a:moveTo>
                    <a:pt x="5281" y="1"/>
                  </a:moveTo>
                  <a:cubicBezTo>
                    <a:pt x="4630" y="1"/>
                    <a:pt x="3831" y="165"/>
                    <a:pt x="3196" y="434"/>
                  </a:cubicBezTo>
                  <a:cubicBezTo>
                    <a:pt x="2899" y="571"/>
                    <a:pt x="1598" y="1119"/>
                    <a:pt x="982" y="2442"/>
                  </a:cubicBezTo>
                  <a:cubicBezTo>
                    <a:pt x="1" y="4679"/>
                    <a:pt x="1530" y="7784"/>
                    <a:pt x="2968" y="7920"/>
                  </a:cubicBezTo>
                  <a:cubicBezTo>
                    <a:pt x="3000" y="7923"/>
                    <a:pt x="3033" y="7925"/>
                    <a:pt x="3065" y="7925"/>
                  </a:cubicBezTo>
                  <a:cubicBezTo>
                    <a:pt x="3526" y="7925"/>
                    <a:pt x="3924" y="7629"/>
                    <a:pt x="4223" y="7373"/>
                  </a:cubicBezTo>
                  <a:cubicBezTo>
                    <a:pt x="3858" y="6346"/>
                    <a:pt x="3493" y="5341"/>
                    <a:pt x="3128" y="4337"/>
                  </a:cubicBezTo>
                  <a:cubicBezTo>
                    <a:pt x="6209" y="1849"/>
                    <a:pt x="6666" y="845"/>
                    <a:pt x="6437" y="411"/>
                  </a:cubicBezTo>
                  <a:cubicBezTo>
                    <a:pt x="6299" y="125"/>
                    <a:pt x="5846" y="1"/>
                    <a:pt x="5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882228" y="2896394"/>
              <a:ext cx="719144" cy="853667"/>
            </a:xfrm>
            <a:custGeom>
              <a:avLst/>
              <a:gdLst/>
              <a:ahLst/>
              <a:cxnLst/>
              <a:rect l="l" t="t" r="r" b="b"/>
              <a:pathLst>
                <a:path w="12349" h="14659" extrusionOk="0">
                  <a:moveTo>
                    <a:pt x="7282" y="0"/>
                  </a:moveTo>
                  <a:cubicBezTo>
                    <a:pt x="5935" y="251"/>
                    <a:pt x="4474" y="594"/>
                    <a:pt x="2968" y="1027"/>
                  </a:cubicBezTo>
                  <a:cubicBezTo>
                    <a:pt x="2100" y="1278"/>
                    <a:pt x="1279" y="1552"/>
                    <a:pt x="503" y="1826"/>
                  </a:cubicBezTo>
                  <a:lnTo>
                    <a:pt x="0" y="12851"/>
                  </a:lnTo>
                  <a:cubicBezTo>
                    <a:pt x="880" y="13378"/>
                    <a:pt x="3247" y="14658"/>
                    <a:pt x="6387" y="14658"/>
                  </a:cubicBezTo>
                  <a:cubicBezTo>
                    <a:pt x="6916" y="14658"/>
                    <a:pt x="7466" y="14622"/>
                    <a:pt x="8035" y="14540"/>
                  </a:cubicBezTo>
                  <a:cubicBezTo>
                    <a:pt x="9929" y="14243"/>
                    <a:pt x="11413" y="13536"/>
                    <a:pt x="12349" y="12965"/>
                  </a:cubicBezTo>
                  <a:cubicBezTo>
                    <a:pt x="12235" y="10888"/>
                    <a:pt x="11801" y="7669"/>
                    <a:pt x="10066" y="4200"/>
                  </a:cubicBezTo>
                  <a:cubicBezTo>
                    <a:pt x="9176" y="2465"/>
                    <a:pt x="8172" y="1073"/>
                    <a:pt x="728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1055011" y="2792677"/>
              <a:ext cx="281857" cy="199921"/>
            </a:xfrm>
            <a:custGeom>
              <a:avLst/>
              <a:gdLst/>
              <a:ahLst/>
              <a:cxnLst/>
              <a:rect l="l" t="t" r="r" b="b"/>
              <a:pathLst>
                <a:path w="4840" h="3433" extrusionOk="0">
                  <a:moveTo>
                    <a:pt x="4383" y="1"/>
                  </a:moveTo>
                  <a:lnTo>
                    <a:pt x="297" y="571"/>
                  </a:lnTo>
                  <a:cubicBezTo>
                    <a:pt x="183" y="1325"/>
                    <a:pt x="92" y="2078"/>
                    <a:pt x="1" y="2808"/>
                  </a:cubicBezTo>
                  <a:cubicBezTo>
                    <a:pt x="310" y="2990"/>
                    <a:pt x="1197" y="3432"/>
                    <a:pt x="2341" y="3432"/>
                  </a:cubicBezTo>
                  <a:cubicBezTo>
                    <a:pt x="2634" y="3432"/>
                    <a:pt x="2944" y="3403"/>
                    <a:pt x="3265" y="3333"/>
                  </a:cubicBezTo>
                  <a:cubicBezTo>
                    <a:pt x="3949" y="3173"/>
                    <a:pt x="4497" y="2877"/>
                    <a:pt x="4840" y="2626"/>
                  </a:cubicBezTo>
                  <a:cubicBezTo>
                    <a:pt x="4680" y="1758"/>
                    <a:pt x="4543" y="891"/>
                    <a:pt x="43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1078946" y="3104875"/>
              <a:ext cx="473276" cy="646292"/>
            </a:xfrm>
            <a:custGeom>
              <a:avLst/>
              <a:gdLst/>
              <a:ahLst/>
              <a:cxnLst/>
              <a:rect l="l" t="t" r="r" b="b"/>
              <a:pathLst>
                <a:path w="8127" h="11098" extrusionOk="0">
                  <a:moveTo>
                    <a:pt x="1720" y="0"/>
                  </a:moveTo>
                  <a:cubicBezTo>
                    <a:pt x="1231" y="0"/>
                    <a:pt x="820" y="374"/>
                    <a:pt x="777" y="871"/>
                  </a:cubicBezTo>
                  <a:lnTo>
                    <a:pt x="46" y="9613"/>
                  </a:lnTo>
                  <a:cubicBezTo>
                    <a:pt x="1" y="10115"/>
                    <a:pt x="366" y="10572"/>
                    <a:pt x="891" y="10617"/>
                  </a:cubicBezTo>
                  <a:lnTo>
                    <a:pt x="6323" y="11097"/>
                  </a:lnTo>
                  <a:cubicBezTo>
                    <a:pt x="6339" y="11097"/>
                    <a:pt x="6354" y="11098"/>
                    <a:pt x="6370" y="11098"/>
                  </a:cubicBezTo>
                  <a:cubicBezTo>
                    <a:pt x="6875" y="11098"/>
                    <a:pt x="7306" y="10739"/>
                    <a:pt x="7350" y="10229"/>
                  </a:cubicBezTo>
                  <a:lnTo>
                    <a:pt x="8081" y="1487"/>
                  </a:lnTo>
                  <a:cubicBezTo>
                    <a:pt x="8126" y="962"/>
                    <a:pt x="7738" y="506"/>
                    <a:pt x="7236" y="460"/>
                  </a:cubicBezTo>
                  <a:lnTo>
                    <a:pt x="1804" y="4"/>
                  </a:lnTo>
                  <a:cubicBezTo>
                    <a:pt x="1776" y="1"/>
                    <a:pt x="1748" y="0"/>
                    <a:pt x="17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1084245" y="3172661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6" y="0"/>
                  </a:moveTo>
                  <a:cubicBezTo>
                    <a:pt x="78" y="0"/>
                    <a:pt x="21" y="84"/>
                    <a:pt x="1" y="186"/>
                  </a:cubicBezTo>
                  <a:cubicBezTo>
                    <a:pt x="1" y="278"/>
                    <a:pt x="69" y="369"/>
                    <a:pt x="161" y="392"/>
                  </a:cubicBezTo>
                  <a:lnTo>
                    <a:pt x="891" y="460"/>
                  </a:lnTo>
                  <a:lnTo>
                    <a:pt x="937" y="72"/>
                  </a:lnTo>
                  <a:cubicBezTo>
                    <a:pt x="686" y="49"/>
                    <a:pt x="435" y="27"/>
                    <a:pt x="183" y="4"/>
                  </a:cubicBezTo>
                  <a:cubicBezTo>
                    <a:pt x="174" y="1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1081624" y="3212726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1" y="1"/>
                    <a:pt x="0" y="92"/>
                    <a:pt x="0" y="206"/>
                  </a:cubicBezTo>
                  <a:cubicBezTo>
                    <a:pt x="0" y="297"/>
                    <a:pt x="46" y="389"/>
                    <a:pt x="137" y="389"/>
                  </a:cubicBezTo>
                  <a:lnTo>
                    <a:pt x="890" y="457"/>
                  </a:lnTo>
                  <a:lnTo>
                    <a:pt x="913" y="69"/>
                  </a:lnTo>
                  <a:cubicBezTo>
                    <a:pt x="662" y="46"/>
                    <a:pt x="434" y="23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1077606" y="325395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1" y="69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37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1073646" y="329379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206" y="1"/>
                  </a:moveTo>
                  <a:cubicBezTo>
                    <a:pt x="92" y="1"/>
                    <a:pt x="23" y="92"/>
                    <a:pt x="23" y="206"/>
                  </a:cubicBezTo>
                  <a:cubicBezTo>
                    <a:pt x="0" y="298"/>
                    <a:pt x="69" y="389"/>
                    <a:pt x="160" y="412"/>
                  </a:cubicBezTo>
                  <a:lnTo>
                    <a:pt x="890" y="457"/>
                  </a:lnTo>
                  <a:lnTo>
                    <a:pt x="936" y="69"/>
                  </a:lnTo>
                  <a:cubicBezTo>
                    <a:pt x="685" y="47"/>
                    <a:pt x="434" y="24"/>
                    <a:pt x="20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1070967" y="3335020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2"/>
                    <a:pt x="1" y="183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1067007" y="3376017"/>
              <a:ext cx="54508" cy="25507"/>
            </a:xfrm>
            <a:custGeom>
              <a:avLst/>
              <a:gdLst/>
              <a:ahLst/>
              <a:cxnLst/>
              <a:rect l="l" t="t" r="r" b="b"/>
              <a:pathLst>
                <a:path w="936" h="438" extrusionOk="0">
                  <a:moveTo>
                    <a:pt x="155" y="1"/>
                  </a:moveTo>
                  <a:cubicBezTo>
                    <a:pt x="78" y="1"/>
                    <a:pt x="21" y="84"/>
                    <a:pt x="0" y="187"/>
                  </a:cubicBezTo>
                  <a:cubicBezTo>
                    <a:pt x="0" y="278"/>
                    <a:pt x="69" y="369"/>
                    <a:pt x="160" y="392"/>
                  </a:cubicBezTo>
                  <a:lnTo>
                    <a:pt x="890" y="438"/>
                  </a:lnTo>
                  <a:lnTo>
                    <a:pt x="936" y="50"/>
                  </a:lnTo>
                  <a:cubicBezTo>
                    <a:pt x="685" y="27"/>
                    <a:pt x="434" y="27"/>
                    <a:pt x="183" y="4"/>
                  </a:cubicBezTo>
                  <a:cubicBezTo>
                    <a:pt x="173" y="2"/>
                    <a:pt x="164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1064329" y="3416083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8"/>
                    <a:pt x="46" y="389"/>
                    <a:pt x="137" y="389"/>
                  </a:cubicBezTo>
                  <a:lnTo>
                    <a:pt x="891" y="457"/>
                  </a:lnTo>
                  <a:lnTo>
                    <a:pt x="913" y="69"/>
                  </a:lnTo>
                  <a:cubicBezTo>
                    <a:pt x="662" y="46"/>
                    <a:pt x="434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1060310" y="3457080"/>
              <a:ext cx="54566" cy="26846"/>
            </a:xfrm>
            <a:custGeom>
              <a:avLst/>
              <a:gdLst/>
              <a:ahLst/>
              <a:cxnLst/>
              <a:rect l="l" t="t" r="r" b="b"/>
              <a:pathLst>
                <a:path w="937" h="461" extrusionOk="0">
                  <a:moveTo>
                    <a:pt x="155" y="1"/>
                  </a:moveTo>
                  <a:cubicBezTo>
                    <a:pt x="74" y="1"/>
                    <a:pt x="1" y="85"/>
                    <a:pt x="1" y="187"/>
                  </a:cubicBezTo>
                  <a:cubicBezTo>
                    <a:pt x="1" y="278"/>
                    <a:pt x="69" y="370"/>
                    <a:pt x="161" y="392"/>
                  </a:cubicBezTo>
                  <a:lnTo>
                    <a:pt x="891" y="461"/>
                  </a:lnTo>
                  <a:lnTo>
                    <a:pt x="937" y="50"/>
                  </a:lnTo>
                  <a:cubicBezTo>
                    <a:pt x="686" y="50"/>
                    <a:pt x="435" y="27"/>
                    <a:pt x="184" y="4"/>
                  </a:cubicBezTo>
                  <a:cubicBezTo>
                    <a:pt x="174" y="2"/>
                    <a:pt x="165" y="1"/>
                    <a:pt x="15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1056350" y="3497204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206" y="0"/>
                  </a:moveTo>
                  <a:cubicBezTo>
                    <a:pt x="92" y="0"/>
                    <a:pt x="23" y="91"/>
                    <a:pt x="23" y="206"/>
                  </a:cubicBezTo>
                  <a:cubicBezTo>
                    <a:pt x="1" y="297"/>
                    <a:pt x="69" y="388"/>
                    <a:pt x="160" y="388"/>
                  </a:cubicBezTo>
                  <a:lnTo>
                    <a:pt x="914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20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1053672" y="353837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183" y="1"/>
                  </a:moveTo>
                  <a:cubicBezTo>
                    <a:pt x="92" y="1"/>
                    <a:pt x="1" y="69"/>
                    <a:pt x="1" y="183"/>
                  </a:cubicBezTo>
                  <a:cubicBezTo>
                    <a:pt x="1" y="297"/>
                    <a:pt x="69" y="389"/>
                    <a:pt x="161" y="389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86" y="46"/>
                    <a:pt x="435" y="24"/>
                    <a:pt x="18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1049712" y="3578268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183" y="0"/>
                  </a:moveTo>
                  <a:cubicBezTo>
                    <a:pt x="92" y="0"/>
                    <a:pt x="23" y="92"/>
                    <a:pt x="0" y="206"/>
                  </a:cubicBezTo>
                  <a:cubicBezTo>
                    <a:pt x="0" y="297"/>
                    <a:pt x="69" y="389"/>
                    <a:pt x="160" y="411"/>
                  </a:cubicBezTo>
                  <a:lnTo>
                    <a:pt x="891" y="457"/>
                  </a:lnTo>
                  <a:lnTo>
                    <a:pt x="936" y="69"/>
                  </a:lnTo>
                  <a:cubicBezTo>
                    <a:pt x="685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1047033" y="361949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297"/>
                    <a:pt x="46" y="388"/>
                    <a:pt x="138" y="388"/>
                  </a:cubicBezTo>
                  <a:lnTo>
                    <a:pt x="891" y="457"/>
                  </a:lnTo>
                  <a:lnTo>
                    <a:pt x="914" y="69"/>
                  </a:lnTo>
                  <a:cubicBezTo>
                    <a:pt x="663" y="46"/>
                    <a:pt x="434" y="23"/>
                    <a:pt x="18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947334" y="1879902"/>
              <a:ext cx="868051" cy="749368"/>
            </a:xfrm>
            <a:custGeom>
              <a:avLst/>
              <a:gdLst/>
              <a:ahLst/>
              <a:cxnLst/>
              <a:rect l="l" t="t" r="r" b="b"/>
              <a:pathLst>
                <a:path w="14906" h="12868" extrusionOk="0">
                  <a:moveTo>
                    <a:pt x="5752" y="0"/>
                  </a:moveTo>
                  <a:cubicBezTo>
                    <a:pt x="4676" y="0"/>
                    <a:pt x="3856" y="430"/>
                    <a:pt x="3425" y="656"/>
                  </a:cubicBezTo>
                  <a:cubicBezTo>
                    <a:pt x="3174" y="793"/>
                    <a:pt x="1736" y="1592"/>
                    <a:pt x="1165" y="2961"/>
                  </a:cubicBezTo>
                  <a:cubicBezTo>
                    <a:pt x="1" y="5860"/>
                    <a:pt x="3584" y="9375"/>
                    <a:pt x="4292" y="10060"/>
                  </a:cubicBezTo>
                  <a:cubicBezTo>
                    <a:pt x="4973" y="10741"/>
                    <a:pt x="7145" y="12867"/>
                    <a:pt x="9953" y="12867"/>
                  </a:cubicBezTo>
                  <a:cubicBezTo>
                    <a:pt x="9968" y="12867"/>
                    <a:pt x="9983" y="12867"/>
                    <a:pt x="9998" y="12867"/>
                  </a:cubicBezTo>
                  <a:cubicBezTo>
                    <a:pt x="10272" y="12867"/>
                    <a:pt x="12555" y="12844"/>
                    <a:pt x="12851" y="11863"/>
                  </a:cubicBezTo>
                  <a:cubicBezTo>
                    <a:pt x="12920" y="11680"/>
                    <a:pt x="12897" y="11498"/>
                    <a:pt x="12851" y="11361"/>
                  </a:cubicBezTo>
                  <a:cubicBezTo>
                    <a:pt x="13080" y="11361"/>
                    <a:pt x="13879" y="11338"/>
                    <a:pt x="14381" y="10767"/>
                  </a:cubicBezTo>
                  <a:cubicBezTo>
                    <a:pt x="14495" y="10630"/>
                    <a:pt x="14906" y="10174"/>
                    <a:pt x="14746" y="9809"/>
                  </a:cubicBezTo>
                  <a:cubicBezTo>
                    <a:pt x="14626" y="9585"/>
                    <a:pt x="14350" y="9440"/>
                    <a:pt x="13997" y="9440"/>
                  </a:cubicBezTo>
                  <a:cubicBezTo>
                    <a:pt x="13882" y="9440"/>
                    <a:pt x="13757" y="9455"/>
                    <a:pt x="13628" y="9489"/>
                  </a:cubicBezTo>
                  <a:cubicBezTo>
                    <a:pt x="13719" y="9443"/>
                    <a:pt x="14289" y="9170"/>
                    <a:pt x="14267" y="8850"/>
                  </a:cubicBezTo>
                  <a:cubicBezTo>
                    <a:pt x="14244" y="8622"/>
                    <a:pt x="13924" y="8485"/>
                    <a:pt x="13787" y="8416"/>
                  </a:cubicBezTo>
                  <a:cubicBezTo>
                    <a:pt x="12418" y="7777"/>
                    <a:pt x="11345" y="7412"/>
                    <a:pt x="10934" y="7184"/>
                  </a:cubicBezTo>
                  <a:cubicBezTo>
                    <a:pt x="9177" y="6248"/>
                    <a:pt x="10660" y="3098"/>
                    <a:pt x="8515" y="1112"/>
                  </a:cubicBezTo>
                  <a:cubicBezTo>
                    <a:pt x="7510" y="176"/>
                    <a:pt x="6301" y="39"/>
                    <a:pt x="6118" y="17"/>
                  </a:cubicBezTo>
                  <a:cubicBezTo>
                    <a:pt x="5993" y="5"/>
                    <a:pt x="5871" y="0"/>
                    <a:pt x="575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129435" y="1968594"/>
              <a:ext cx="400191" cy="276500"/>
            </a:xfrm>
            <a:custGeom>
              <a:avLst/>
              <a:gdLst/>
              <a:ahLst/>
              <a:cxnLst/>
              <a:rect l="l" t="t" r="r" b="b"/>
              <a:pathLst>
                <a:path w="6872" h="4748" extrusionOk="0">
                  <a:moveTo>
                    <a:pt x="2224" y="0"/>
                  </a:moveTo>
                  <a:cubicBezTo>
                    <a:pt x="1445" y="0"/>
                    <a:pt x="662" y="214"/>
                    <a:pt x="1" y="662"/>
                  </a:cubicBezTo>
                  <a:cubicBezTo>
                    <a:pt x="597" y="409"/>
                    <a:pt x="1248" y="282"/>
                    <a:pt x="1892" y="282"/>
                  </a:cubicBezTo>
                  <a:cubicBezTo>
                    <a:pt x="3516" y="282"/>
                    <a:pt x="5093" y="1095"/>
                    <a:pt x="5616" y="2762"/>
                  </a:cubicBezTo>
                  <a:cubicBezTo>
                    <a:pt x="5890" y="3515"/>
                    <a:pt x="6324" y="4200"/>
                    <a:pt x="6871" y="4748"/>
                  </a:cubicBezTo>
                  <a:cubicBezTo>
                    <a:pt x="6460" y="4086"/>
                    <a:pt x="6095" y="3401"/>
                    <a:pt x="5890" y="2671"/>
                  </a:cubicBezTo>
                  <a:cubicBezTo>
                    <a:pt x="5487" y="952"/>
                    <a:pt x="3866" y="0"/>
                    <a:pt x="222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3177" y="2100147"/>
              <a:ext cx="509149" cy="337821"/>
            </a:xfrm>
            <a:custGeom>
              <a:avLst/>
              <a:gdLst/>
              <a:ahLst/>
              <a:cxnLst/>
              <a:rect l="l" t="t" r="r" b="b"/>
              <a:pathLst>
                <a:path w="8743" h="5801" extrusionOk="0">
                  <a:moveTo>
                    <a:pt x="1" y="1"/>
                  </a:moveTo>
                  <a:cubicBezTo>
                    <a:pt x="1239" y="3097"/>
                    <a:pt x="4251" y="5801"/>
                    <a:pt x="7651" y="5801"/>
                  </a:cubicBezTo>
                  <a:cubicBezTo>
                    <a:pt x="8011" y="5801"/>
                    <a:pt x="8376" y="5770"/>
                    <a:pt x="8743" y="5707"/>
                  </a:cubicBezTo>
                  <a:lnTo>
                    <a:pt x="8743" y="5707"/>
                  </a:lnTo>
                  <a:cubicBezTo>
                    <a:pt x="8693" y="5708"/>
                    <a:pt x="8643" y="5708"/>
                    <a:pt x="8593" y="5708"/>
                  </a:cubicBezTo>
                  <a:cubicBezTo>
                    <a:pt x="4787" y="5708"/>
                    <a:pt x="1894" y="3133"/>
                    <a:pt x="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86622" y="2195885"/>
              <a:ext cx="490513" cy="353661"/>
            </a:xfrm>
            <a:custGeom>
              <a:avLst/>
              <a:gdLst/>
              <a:ahLst/>
              <a:cxnLst/>
              <a:rect l="l" t="t" r="r" b="b"/>
              <a:pathLst>
                <a:path w="8423" h="6073" extrusionOk="0">
                  <a:moveTo>
                    <a:pt x="0" y="0"/>
                  </a:moveTo>
                  <a:lnTo>
                    <a:pt x="0" y="0"/>
                  </a:lnTo>
                  <a:cubicBezTo>
                    <a:pt x="181" y="3730"/>
                    <a:pt x="3295" y="6072"/>
                    <a:pt x="6881" y="6072"/>
                  </a:cubicBezTo>
                  <a:cubicBezTo>
                    <a:pt x="6916" y="6072"/>
                    <a:pt x="6950" y="6072"/>
                    <a:pt x="6985" y="6072"/>
                  </a:cubicBezTo>
                  <a:cubicBezTo>
                    <a:pt x="7464" y="6049"/>
                    <a:pt x="7944" y="6026"/>
                    <a:pt x="8423" y="5935"/>
                  </a:cubicBezTo>
                  <a:cubicBezTo>
                    <a:pt x="7944" y="5935"/>
                    <a:pt x="7464" y="5935"/>
                    <a:pt x="6985" y="5889"/>
                  </a:cubicBezTo>
                  <a:cubicBezTo>
                    <a:pt x="5250" y="5729"/>
                    <a:pt x="3470" y="5159"/>
                    <a:pt x="2169" y="3972"/>
                  </a:cubicBezTo>
                  <a:cubicBezTo>
                    <a:pt x="1005" y="2945"/>
                    <a:pt x="297" y="1530"/>
                    <a:pt x="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832553" y="1992470"/>
              <a:ext cx="863217" cy="679661"/>
            </a:xfrm>
            <a:custGeom>
              <a:avLst/>
              <a:gdLst/>
              <a:ahLst/>
              <a:cxnLst/>
              <a:rect l="l" t="t" r="r" b="b"/>
              <a:pathLst>
                <a:path w="14823" h="11671" extrusionOk="0">
                  <a:moveTo>
                    <a:pt x="3296" y="1"/>
                  </a:moveTo>
                  <a:cubicBezTo>
                    <a:pt x="2291" y="321"/>
                    <a:pt x="1356" y="845"/>
                    <a:pt x="1059" y="1713"/>
                  </a:cubicBezTo>
                  <a:cubicBezTo>
                    <a:pt x="1" y="4805"/>
                    <a:pt x="7394" y="11670"/>
                    <a:pt x="11923" y="11670"/>
                  </a:cubicBezTo>
                  <a:cubicBezTo>
                    <a:pt x="12475" y="11670"/>
                    <a:pt x="12984" y="11568"/>
                    <a:pt x="13430" y="11345"/>
                  </a:cubicBezTo>
                  <a:cubicBezTo>
                    <a:pt x="14115" y="11003"/>
                    <a:pt x="14549" y="10409"/>
                    <a:pt x="14822" y="9930"/>
                  </a:cubicBezTo>
                  <a:lnTo>
                    <a:pt x="14822" y="9930"/>
                  </a:lnTo>
                  <a:cubicBezTo>
                    <a:pt x="14403" y="10018"/>
                    <a:pt x="13687" y="10135"/>
                    <a:pt x="12797" y="10135"/>
                  </a:cubicBezTo>
                  <a:cubicBezTo>
                    <a:pt x="11604" y="10135"/>
                    <a:pt x="10097" y="9925"/>
                    <a:pt x="8568" y="9154"/>
                  </a:cubicBezTo>
                  <a:cubicBezTo>
                    <a:pt x="5350" y="7488"/>
                    <a:pt x="3364" y="3950"/>
                    <a:pt x="3296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2594" y="2028343"/>
              <a:ext cx="636741" cy="852968"/>
            </a:xfrm>
            <a:custGeom>
              <a:avLst/>
              <a:gdLst/>
              <a:ahLst/>
              <a:cxnLst/>
              <a:rect l="l" t="t" r="r" b="b"/>
              <a:pathLst>
                <a:path w="10934" h="14647" extrusionOk="0">
                  <a:moveTo>
                    <a:pt x="5472" y="1"/>
                  </a:moveTo>
                  <a:cubicBezTo>
                    <a:pt x="5426" y="1"/>
                    <a:pt x="5389" y="1"/>
                    <a:pt x="5364" y="1"/>
                  </a:cubicBezTo>
                  <a:cubicBezTo>
                    <a:pt x="4817" y="1"/>
                    <a:pt x="3744" y="47"/>
                    <a:pt x="2717" y="800"/>
                  </a:cubicBezTo>
                  <a:cubicBezTo>
                    <a:pt x="2557" y="914"/>
                    <a:pt x="1598" y="1645"/>
                    <a:pt x="1187" y="2946"/>
                  </a:cubicBezTo>
                  <a:cubicBezTo>
                    <a:pt x="320" y="5730"/>
                    <a:pt x="3173" y="7716"/>
                    <a:pt x="2146" y="9405"/>
                  </a:cubicBezTo>
                  <a:cubicBezTo>
                    <a:pt x="1895" y="9816"/>
                    <a:pt x="1142" y="10683"/>
                    <a:pt x="274" y="11893"/>
                  </a:cubicBezTo>
                  <a:cubicBezTo>
                    <a:pt x="183" y="12030"/>
                    <a:pt x="1" y="12304"/>
                    <a:pt x="92" y="12509"/>
                  </a:cubicBezTo>
                  <a:cubicBezTo>
                    <a:pt x="197" y="12736"/>
                    <a:pt x="582" y="12763"/>
                    <a:pt x="808" y="12763"/>
                  </a:cubicBezTo>
                  <a:cubicBezTo>
                    <a:pt x="878" y="12763"/>
                    <a:pt x="932" y="12761"/>
                    <a:pt x="959" y="12761"/>
                  </a:cubicBezTo>
                  <a:cubicBezTo>
                    <a:pt x="434" y="12898"/>
                    <a:pt x="137" y="13263"/>
                    <a:pt x="160" y="13582"/>
                  </a:cubicBezTo>
                  <a:cubicBezTo>
                    <a:pt x="183" y="13993"/>
                    <a:pt x="777" y="14176"/>
                    <a:pt x="936" y="14221"/>
                  </a:cubicBezTo>
                  <a:cubicBezTo>
                    <a:pt x="1115" y="14283"/>
                    <a:pt x="1293" y="14307"/>
                    <a:pt x="1461" y="14307"/>
                  </a:cubicBezTo>
                  <a:cubicBezTo>
                    <a:pt x="1982" y="14307"/>
                    <a:pt x="2419" y="14074"/>
                    <a:pt x="2557" y="13970"/>
                  </a:cubicBezTo>
                  <a:cubicBezTo>
                    <a:pt x="2603" y="14107"/>
                    <a:pt x="2671" y="14290"/>
                    <a:pt x="2808" y="14427"/>
                  </a:cubicBezTo>
                  <a:cubicBezTo>
                    <a:pt x="2982" y="14585"/>
                    <a:pt x="3222" y="14647"/>
                    <a:pt x="3491" y="14647"/>
                  </a:cubicBezTo>
                  <a:cubicBezTo>
                    <a:pt x="4387" y="14647"/>
                    <a:pt x="5605" y="13961"/>
                    <a:pt x="5798" y="13856"/>
                  </a:cubicBezTo>
                  <a:cubicBezTo>
                    <a:pt x="8263" y="12441"/>
                    <a:pt x="9085" y="9497"/>
                    <a:pt x="9336" y="8561"/>
                  </a:cubicBezTo>
                  <a:cubicBezTo>
                    <a:pt x="9610" y="7602"/>
                    <a:pt x="10934" y="2786"/>
                    <a:pt x="8469" y="869"/>
                  </a:cubicBezTo>
                  <a:cubicBezTo>
                    <a:pt x="7390" y="39"/>
                    <a:pt x="5933" y="1"/>
                    <a:pt x="547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204547" y="2096944"/>
              <a:ext cx="280285" cy="406014"/>
            </a:xfrm>
            <a:custGeom>
              <a:avLst/>
              <a:gdLst/>
              <a:ahLst/>
              <a:cxnLst/>
              <a:rect l="l" t="t" r="r" b="b"/>
              <a:pathLst>
                <a:path w="4813" h="6972" extrusionOk="0">
                  <a:moveTo>
                    <a:pt x="4540" y="0"/>
                  </a:moveTo>
                  <a:cubicBezTo>
                    <a:pt x="2156" y="0"/>
                    <a:pt x="0" y="2271"/>
                    <a:pt x="704" y="4689"/>
                  </a:cubicBezTo>
                  <a:cubicBezTo>
                    <a:pt x="910" y="5420"/>
                    <a:pt x="932" y="6196"/>
                    <a:pt x="910" y="6972"/>
                  </a:cubicBezTo>
                  <a:cubicBezTo>
                    <a:pt x="1092" y="6219"/>
                    <a:pt x="1138" y="5420"/>
                    <a:pt x="1001" y="4621"/>
                  </a:cubicBezTo>
                  <a:cubicBezTo>
                    <a:pt x="476" y="2247"/>
                    <a:pt x="2553" y="261"/>
                    <a:pt x="4813" y="10"/>
                  </a:cubicBezTo>
                  <a:cubicBezTo>
                    <a:pt x="4721" y="3"/>
                    <a:pt x="4630" y="0"/>
                    <a:pt x="454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84398" y="2219820"/>
              <a:ext cx="304453" cy="542343"/>
            </a:xfrm>
            <a:custGeom>
              <a:avLst/>
              <a:gdLst/>
              <a:ahLst/>
              <a:cxnLst/>
              <a:rect l="l" t="t" r="r" b="b"/>
              <a:pathLst>
                <a:path w="5228" h="9313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4656" y="3698"/>
                    <a:pt x="3378" y="7418"/>
                    <a:pt x="0" y="9313"/>
                  </a:cubicBezTo>
                  <a:cubicBezTo>
                    <a:pt x="3652" y="7943"/>
                    <a:pt x="5227" y="3629"/>
                    <a:pt x="470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277399" y="2288886"/>
              <a:ext cx="353661" cy="543740"/>
            </a:xfrm>
            <a:custGeom>
              <a:avLst/>
              <a:gdLst/>
              <a:ahLst/>
              <a:cxnLst/>
              <a:rect l="l" t="t" r="r" b="b"/>
              <a:pathLst>
                <a:path w="6073" h="9337" extrusionOk="0">
                  <a:moveTo>
                    <a:pt x="4338" y="1"/>
                  </a:moveTo>
                  <a:cubicBezTo>
                    <a:pt x="4840" y="1462"/>
                    <a:pt x="4931" y="3037"/>
                    <a:pt x="4452" y="4520"/>
                  </a:cubicBezTo>
                  <a:cubicBezTo>
                    <a:pt x="3904" y="6209"/>
                    <a:pt x="2649" y="7579"/>
                    <a:pt x="1233" y="8583"/>
                  </a:cubicBezTo>
                  <a:cubicBezTo>
                    <a:pt x="845" y="8857"/>
                    <a:pt x="435" y="9108"/>
                    <a:pt x="1" y="9337"/>
                  </a:cubicBezTo>
                  <a:cubicBezTo>
                    <a:pt x="480" y="9200"/>
                    <a:pt x="914" y="8971"/>
                    <a:pt x="1325" y="8743"/>
                  </a:cubicBezTo>
                  <a:cubicBezTo>
                    <a:pt x="4497" y="6986"/>
                    <a:pt x="6072" y="3333"/>
                    <a:pt x="43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276118" y="2022461"/>
              <a:ext cx="615486" cy="876903"/>
            </a:xfrm>
            <a:custGeom>
              <a:avLst/>
              <a:gdLst/>
              <a:ahLst/>
              <a:cxnLst/>
              <a:rect l="l" t="t" r="r" b="b"/>
              <a:pathLst>
                <a:path w="10569" h="15058" extrusionOk="0">
                  <a:moveTo>
                    <a:pt x="6205" y="0"/>
                  </a:moveTo>
                  <a:cubicBezTo>
                    <a:pt x="5813" y="0"/>
                    <a:pt x="5402" y="58"/>
                    <a:pt x="4999" y="148"/>
                  </a:cubicBezTo>
                  <a:cubicBezTo>
                    <a:pt x="6939" y="3594"/>
                    <a:pt x="6985" y="7680"/>
                    <a:pt x="5022" y="10716"/>
                  </a:cubicBezTo>
                  <a:cubicBezTo>
                    <a:pt x="3401" y="13227"/>
                    <a:pt x="959" y="14208"/>
                    <a:pt x="0" y="14528"/>
                  </a:cubicBezTo>
                  <a:cubicBezTo>
                    <a:pt x="446" y="14783"/>
                    <a:pt x="1070" y="15057"/>
                    <a:pt x="1762" y="15057"/>
                  </a:cubicBezTo>
                  <a:cubicBezTo>
                    <a:pt x="1813" y="15057"/>
                    <a:pt x="1865" y="15056"/>
                    <a:pt x="1917" y="15053"/>
                  </a:cubicBezTo>
                  <a:cubicBezTo>
                    <a:pt x="6528" y="14756"/>
                    <a:pt x="10568" y="2933"/>
                    <a:pt x="7806" y="513"/>
                  </a:cubicBezTo>
                  <a:cubicBezTo>
                    <a:pt x="7377" y="139"/>
                    <a:pt x="6812" y="0"/>
                    <a:pt x="620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581793" y="1948386"/>
              <a:ext cx="1052831" cy="1012183"/>
            </a:xfrm>
            <a:custGeom>
              <a:avLst/>
              <a:gdLst/>
              <a:ahLst/>
              <a:cxnLst/>
              <a:rect l="l" t="t" r="r" b="b"/>
              <a:pathLst>
                <a:path w="18079" h="17381" extrusionOk="0">
                  <a:moveTo>
                    <a:pt x="9103" y="0"/>
                  </a:moveTo>
                  <a:cubicBezTo>
                    <a:pt x="8336" y="0"/>
                    <a:pt x="7478" y="109"/>
                    <a:pt x="6575" y="416"/>
                  </a:cubicBezTo>
                  <a:cubicBezTo>
                    <a:pt x="6529" y="416"/>
                    <a:pt x="6460" y="438"/>
                    <a:pt x="6392" y="461"/>
                  </a:cubicBezTo>
                  <a:cubicBezTo>
                    <a:pt x="4201" y="1260"/>
                    <a:pt x="2945" y="2881"/>
                    <a:pt x="2557" y="3383"/>
                  </a:cubicBezTo>
                  <a:cubicBezTo>
                    <a:pt x="2101" y="3999"/>
                    <a:pt x="1" y="6875"/>
                    <a:pt x="731" y="10664"/>
                  </a:cubicBezTo>
                  <a:cubicBezTo>
                    <a:pt x="914" y="11646"/>
                    <a:pt x="1621" y="14430"/>
                    <a:pt x="4109" y="16051"/>
                  </a:cubicBezTo>
                  <a:cubicBezTo>
                    <a:pt x="5593" y="17032"/>
                    <a:pt x="7122" y="17215"/>
                    <a:pt x="8127" y="17306"/>
                  </a:cubicBezTo>
                  <a:cubicBezTo>
                    <a:pt x="8434" y="17344"/>
                    <a:pt x="8860" y="17381"/>
                    <a:pt x="9377" y="17381"/>
                  </a:cubicBezTo>
                  <a:cubicBezTo>
                    <a:pt x="10126" y="17381"/>
                    <a:pt x="11068" y="17303"/>
                    <a:pt x="12121" y="17032"/>
                  </a:cubicBezTo>
                  <a:cubicBezTo>
                    <a:pt x="13513" y="16667"/>
                    <a:pt x="15362" y="16188"/>
                    <a:pt x="16709" y="14499"/>
                  </a:cubicBezTo>
                  <a:cubicBezTo>
                    <a:pt x="17074" y="14065"/>
                    <a:pt x="18079" y="12810"/>
                    <a:pt x="17987" y="11189"/>
                  </a:cubicBezTo>
                  <a:cubicBezTo>
                    <a:pt x="17919" y="10139"/>
                    <a:pt x="17417" y="9112"/>
                    <a:pt x="17234" y="8770"/>
                  </a:cubicBezTo>
                  <a:cubicBezTo>
                    <a:pt x="16892" y="8108"/>
                    <a:pt x="16800" y="8153"/>
                    <a:pt x="16549" y="7628"/>
                  </a:cubicBezTo>
                  <a:cubicBezTo>
                    <a:pt x="16001" y="6441"/>
                    <a:pt x="16344" y="5871"/>
                    <a:pt x="16024" y="4593"/>
                  </a:cubicBezTo>
                  <a:cubicBezTo>
                    <a:pt x="15979" y="4342"/>
                    <a:pt x="15636" y="3109"/>
                    <a:pt x="14655" y="2082"/>
                  </a:cubicBezTo>
                  <a:cubicBezTo>
                    <a:pt x="13810" y="1192"/>
                    <a:pt x="12897" y="849"/>
                    <a:pt x="12190" y="575"/>
                  </a:cubicBezTo>
                  <a:cubicBezTo>
                    <a:pt x="11696" y="396"/>
                    <a:pt x="10564" y="0"/>
                    <a:pt x="9103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53597" y="1992470"/>
              <a:ext cx="830839" cy="456038"/>
            </a:xfrm>
            <a:custGeom>
              <a:avLst/>
              <a:gdLst/>
              <a:ahLst/>
              <a:cxnLst/>
              <a:rect l="l" t="t" r="r" b="b"/>
              <a:pathLst>
                <a:path w="14267" h="7831" extrusionOk="0">
                  <a:moveTo>
                    <a:pt x="0" y="1"/>
                  </a:moveTo>
                  <a:lnTo>
                    <a:pt x="0" y="7830"/>
                  </a:lnTo>
                  <a:cubicBezTo>
                    <a:pt x="822" y="7442"/>
                    <a:pt x="2420" y="6575"/>
                    <a:pt x="3744" y="4749"/>
                  </a:cubicBezTo>
                  <a:cubicBezTo>
                    <a:pt x="4931" y="3151"/>
                    <a:pt x="5319" y="1576"/>
                    <a:pt x="5479" y="731"/>
                  </a:cubicBezTo>
                  <a:cubicBezTo>
                    <a:pt x="5822" y="960"/>
                    <a:pt x="7140" y="1797"/>
                    <a:pt x="8911" y="1797"/>
                  </a:cubicBezTo>
                  <a:cubicBezTo>
                    <a:pt x="9258" y="1797"/>
                    <a:pt x="9621" y="1765"/>
                    <a:pt x="9998" y="1690"/>
                  </a:cubicBezTo>
                  <a:cubicBezTo>
                    <a:pt x="11185" y="1462"/>
                    <a:pt x="12029" y="914"/>
                    <a:pt x="12486" y="549"/>
                  </a:cubicBezTo>
                  <a:cubicBezTo>
                    <a:pt x="13079" y="366"/>
                    <a:pt x="13673" y="184"/>
                    <a:pt x="1426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596410" y="2444432"/>
              <a:ext cx="558357" cy="554339"/>
            </a:xfrm>
            <a:custGeom>
              <a:avLst/>
              <a:gdLst/>
              <a:ahLst/>
              <a:cxnLst/>
              <a:rect l="l" t="t" r="r" b="b"/>
              <a:pathLst>
                <a:path w="9588" h="9519" extrusionOk="0">
                  <a:moveTo>
                    <a:pt x="4338" y="1"/>
                  </a:moveTo>
                  <a:lnTo>
                    <a:pt x="4338" y="46"/>
                  </a:lnTo>
                  <a:lnTo>
                    <a:pt x="3927" y="46"/>
                  </a:lnTo>
                  <a:lnTo>
                    <a:pt x="3927" y="69"/>
                  </a:lnTo>
                  <a:lnTo>
                    <a:pt x="3676" y="69"/>
                  </a:lnTo>
                  <a:cubicBezTo>
                    <a:pt x="3242" y="229"/>
                    <a:pt x="2808" y="343"/>
                    <a:pt x="2398" y="548"/>
                  </a:cubicBezTo>
                  <a:cubicBezTo>
                    <a:pt x="1941" y="777"/>
                    <a:pt x="1462" y="1073"/>
                    <a:pt x="1142" y="1484"/>
                  </a:cubicBezTo>
                  <a:cubicBezTo>
                    <a:pt x="1005" y="1667"/>
                    <a:pt x="891" y="1872"/>
                    <a:pt x="754" y="2032"/>
                  </a:cubicBezTo>
                  <a:cubicBezTo>
                    <a:pt x="617" y="2192"/>
                    <a:pt x="549" y="2397"/>
                    <a:pt x="457" y="2603"/>
                  </a:cubicBezTo>
                  <a:cubicBezTo>
                    <a:pt x="389" y="2785"/>
                    <a:pt x="275" y="2945"/>
                    <a:pt x="229" y="3150"/>
                  </a:cubicBezTo>
                  <a:cubicBezTo>
                    <a:pt x="184" y="3333"/>
                    <a:pt x="115" y="3516"/>
                    <a:pt x="92" y="3698"/>
                  </a:cubicBezTo>
                  <a:cubicBezTo>
                    <a:pt x="24" y="4063"/>
                    <a:pt x="1" y="4429"/>
                    <a:pt x="1" y="4817"/>
                  </a:cubicBezTo>
                  <a:cubicBezTo>
                    <a:pt x="1" y="5022"/>
                    <a:pt x="47" y="5182"/>
                    <a:pt x="47" y="5387"/>
                  </a:cubicBezTo>
                  <a:cubicBezTo>
                    <a:pt x="47" y="5570"/>
                    <a:pt x="69" y="5753"/>
                    <a:pt x="138" y="5935"/>
                  </a:cubicBezTo>
                  <a:cubicBezTo>
                    <a:pt x="184" y="6118"/>
                    <a:pt x="206" y="6300"/>
                    <a:pt x="275" y="6483"/>
                  </a:cubicBezTo>
                  <a:cubicBezTo>
                    <a:pt x="343" y="6688"/>
                    <a:pt x="412" y="6871"/>
                    <a:pt x="503" y="7054"/>
                  </a:cubicBezTo>
                  <a:cubicBezTo>
                    <a:pt x="686" y="7442"/>
                    <a:pt x="960" y="7830"/>
                    <a:pt x="1279" y="8149"/>
                  </a:cubicBezTo>
                  <a:cubicBezTo>
                    <a:pt x="1622" y="8492"/>
                    <a:pt x="1964" y="8720"/>
                    <a:pt x="2375" y="8971"/>
                  </a:cubicBezTo>
                  <a:cubicBezTo>
                    <a:pt x="2740" y="9176"/>
                    <a:pt x="3128" y="9268"/>
                    <a:pt x="3493" y="9405"/>
                  </a:cubicBezTo>
                  <a:lnTo>
                    <a:pt x="3676" y="9405"/>
                  </a:lnTo>
                  <a:lnTo>
                    <a:pt x="3676" y="9450"/>
                  </a:lnTo>
                  <a:lnTo>
                    <a:pt x="3927" y="9450"/>
                  </a:lnTo>
                  <a:lnTo>
                    <a:pt x="3927" y="9473"/>
                  </a:lnTo>
                  <a:lnTo>
                    <a:pt x="4338" y="9473"/>
                  </a:lnTo>
                  <a:lnTo>
                    <a:pt x="4338" y="9519"/>
                  </a:lnTo>
                  <a:lnTo>
                    <a:pt x="5205" y="9519"/>
                  </a:lnTo>
                  <a:lnTo>
                    <a:pt x="5205" y="9473"/>
                  </a:lnTo>
                  <a:lnTo>
                    <a:pt x="5616" y="9473"/>
                  </a:lnTo>
                  <a:lnTo>
                    <a:pt x="5616" y="9450"/>
                  </a:lnTo>
                  <a:lnTo>
                    <a:pt x="5867" y="9450"/>
                  </a:lnTo>
                  <a:lnTo>
                    <a:pt x="5867" y="9405"/>
                  </a:lnTo>
                  <a:lnTo>
                    <a:pt x="6072" y="9405"/>
                  </a:lnTo>
                  <a:cubicBezTo>
                    <a:pt x="7008" y="9062"/>
                    <a:pt x="7990" y="8697"/>
                    <a:pt x="8538" y="7830"/>
                  </a:cubicBezTo>
                  <a:cubicBezTo>
                    <a:pt x="8675" y="7647"/>
                    <a:pt x="8812" y="7464"/>
                    <a:pt x="8926" y="7282"/>
                  </a:cubicBezTo>
                  <a:cubicBezTo>
                    <a:pt x="9040" y="7099"/>
                    <a:pt x="9108" y="6917"/>
                    <a:pt x="9177" y="6734"/>
                  </a:cubicBezTo>
                  <a:cubicBezTo>
                    <a:pt x="9337" y="6392"/>
                    <a:pt x="9405" y="6004"/>
                    <a:pt x="9473" y="5616"/>
                  </a:cubicBezTo>
                  <a:cubicBezTo>
                    <a:pt x="9588" y="4885"/>
                    <a:pt x="9542" y="4086"/>
                    <a:pt x="9382" y="3402"/>
                  </a:cubicBezTo>
                  <a:cubicBezTo>
                    <a:pt x="9268" y="3013"/>
                    <a:pt x="9154" y="2648"/>
                    <a:pt x="8948" y="2306"/>
                  </a:cubicBezTo>
                  <a:cubicBezTo>
                    <a:pt x="8834" y="2123"/>
                    <a:pt x="8743" y="1918"/>
                    <a:pt x="8606" y="1735"/>
                  </a:cubicBezTo>
                  <a:cubicBezTo>
                    <a:pt x="8446" y="1553"/>
                    <a:pt x="8264" y="1370"/>
                    <a:pt x="8081" y="1187"/>
                  </a:cubicBezTo>
                  <a:cubicBezTo>
                    <a:pt x="7784" y="891"/>
                    <a:pt x="7374" y="617"/>
                    <a:pt x="6985" y="457"/>
                  </a:cubicBezTo>
                  <a:cubicBezTo>
                    <a:pt x="6620" y="297"/>
                    <a:pt x="6232" y="206"/>
                    <a:pt x="5867" y="69"/>
                  </a:cubicBezTo>
                  <a:lnTo>
                    <a:pt x="5616" y="69"/>
                  </a:lnTo>
                  <a:lnTo>
                    <a:pt x="5616" y="46"/>
                  </a:lnTo>
                  <a:lnTo>
                    <a:pt x="5205" y="46"/>
                  </a:lnTo>
                  <a:lnTo>
                    <a:pt x="520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1020478" y="2385964"/>
              <a:ext cx="510488" cy="244645"/>
            </a:xfrm>
            <a:custGeom>
              <a:avLst/>
              <a:gdLst/>
              <a:ahLst/>
              <a:cxnLst/>
              <a:rect l="l" t="t" r="r" b="b"/>
              <a:pathLst>
                <a:path w="8766" h="4201" extrusionOk="0">
                  <a:moveTo>
                    <a:pt x="4246" y="0"/>
                  </a:moveTo>
                  <a:lnTo>
                    <a:pt x="4246" y="46"/>
                  </a:lnTo>
                  <a:lnTo>
                    <a:pt x="3926" y="46"/>
                  </a:lnTo>
                  <a:lnTo>
                    <a:pt x="3926" y="92"/>
                  </a:lnTo>
                  <a:lnTo>
                    <a:pt x="3675" y="92"/>
                  </a:lnTo>
                  <a:cubicBezTo>
                    <a:pt x="3310" y="206"/>
                    <a:pt x="2945" y="297"/>
                    <a:pt x="2579" y="434"/>
                  </a:cubicBezTo>
                  <a:cubicBezTo>
                    <a:pt x="2191" y="594"/>
                    <a:pt x="1849" y="799"/>
                    <a:pt x="1507" y="1027"/>
                  </a:cubicBezTo>
                  <a:cubicBezTo>
                    <a:pt x="1119" y="1278"/>
                    <a:pt x="753" y="1575"/>
                    <a:pt x="457" y="1940"/>
                  </a:cubicBezTo>
                  <a:cubicBezTo>
                    <a:pt x="206" y="2260"/>
                    <a:pt x="0" y="2557"/>
                    <a:pt x="0" y="2990"/>
                  </a:cubicBezTo>
                  <a:lnTo>
                    <a:pt x="0" y="3036"/>
                  </a:lnTo>
                  <a:lnTo>
                    <a:pt x="0" y="3082"/>
                  </a:lnTo>
                  <a:cubicBezTo>
                    <a:pt x="0" y="3310"/>
                    <a:pt x="23" y="3492"/>
                    <a:pt x="137" y="3675"/>
                  </a:cubicBezTo>
                  <a:cubicBezTo>
                    <a:pt x="274" y="3903"/>
                    <a:pt x="457" y="4040"/>
                    <a:pt x="708" y="4154"/>
                  </a:cubicBezTo>
                  <a:lnTo>
                    <a:pt x="936" y="4154"/>
                  </a:lnTo>
                  <a:lnTo>
                    <a:pt x="936" y="4200"/>
                  </a:lnTo>
                  <a:lnTo>
                    <a:pt x="1256" y="4200"/>
                  </a:lnTo>
                  <a:lnTo>
                    <a:pt x="1256" y="4154"/>
                  </a:lnTo>
                  <a:lnTo>
                    <a:pt x="1461" y="4154"/>
                  </a:lnTo>
                  <a:cubicBezTo>
                    <a:pt x="1895" y="3995"/>
                    <a:pt x="2260" y="3789"/>
                    <a:pt x="2671" y="3584"/>
                  </a:cubicBezTo>
                  <a:cubicBezTo>
                    <a:pt x="2876" y="3492"/>
                    <a:pt x="3059" y="3401"/>
                    <a:pt x="3264" y="3310"/>
                  </a:cubicBezTo>
                  <a:cubicBezTo>
                    <a:pt x="3470" y="3219"/>
                    <a:pt x="3675" y="3173"/>
                    <a:pt x="3881" y="3082"/>
                  </a:cubicBezTo>
                  <a:lnTo>
                    <a:pt x="4086" y="3082"/>
                  </a:lnTo>
                  <a:lnTo>
                    <a:pt x="4086" y="3036"/>
                  </a:lnTo>
                  <a:lnTo>
                    <a:pt x="4383" y="3036"/>
                  </a:lnTo>
                  <a:lnTo>
                    <a:pt x="4383" y="2990"/>
                  </a:lnTo>
                  <a:lnTo>
                    <a:pt x="5296" y="2990"/>
                  </a:lnTo>
                  <a:lnTo>
                    <a:pt x="5296" y="3036"/>
                  </a:lnTo>
                  <a:lnTo>
                    <a:pt x="5547" y="3036"/>
                  </a:lnTo>
                  <a:lnTo>
                    <a:pt x="5547" y="3082"/>
                  </a:lnTo>
                  <a:lnTo>
                    <a:pt x="5752" y="3082"/>
                  </a:lnTo>
                  <a:cubicBezTo>
                    <a:pt x="6254" y="3264"/>
                    <a:pt x="6757" y="3401"/>
                    <a:pt x="7259" y="3584"/>
                  </a:cubicBezTo>
                  <a:lnTo>
                    <a:pt x="7921" y="3584"/>
                  </a:lnTo>
                  <a:cubicBezTo>
                    <a:pt x="8217" y="3470"/>
                    <a:pt x="8400" y="3333"/>
                    <a:pt x="8583" y="3082"/>
                  </a:cubicBezTo>
                  <a:lnTo>
                    <a:pt x="8628" y="3082"/>
                  </a:lnTo>
                  <a:lnTo>
                    <a:pt x="8628" y="3036"/>
                  </a:lnTo>
                  <a:lnTo>
                    <a:pt x="8628" y="2990"/>
                  </a:lnTo>
                  <a:lnTo>
                    <a:pt x="8674" y="2990"/>
                  </a:lnTo>
                  <a:cubicBezTo>
                    <a:pt x="8674" y="2899"/>
                    <a:pt x="8697" y="2831"/>
                    <a:pt x="8719" y="2739"/>
                  </a:cubicBezTo>
                  <a:cubicBezTo>
                    <a:pt x="8719" y="2671"/>
                    <a:pt x="8765" y="2557"/>
                    <a:pt x="8742" y="2465"/>
                  </a:cubicBezTo>
                  <a:cubicBezTo>
                    <a:pt x="8742" y="2374"/>
                    <a:pt x="8719" y="2328"/>
                    <a:pt x="8719" y="2214"/>
                  </a:cubicBezTo>
                  <a:cubicBezTo>
                    <a:pt x="8697" y="2123"/>
                    <a:pt x="8651" y="2055"/>
                    <a:pt x="8628" y="1986"/>
                  </a:cubicBezTo>
                  <a:cubicBezTo>
                    <a:pt x="8560" y="1781"/>
                    <a:pt x="8491" y="1644"/>
                    <a:pt x="8331" y="1484"/>
                  </a:cubicBezTo>
                  <a:cubicBezTo>
                    <a:pt x="8172" y="1324"/>
                    <a:pt x="8012" y="1141"/>
                    <a:pt x="7829" y="1027"/>
                  </a:cubicBezTo>
                  <a:cubicBezTo>
                    <a:pt x="7510" y="799"/>
                    <a:pt x="7190" y="594"/>
                    <a:pt x="6825" y="434"/>
                  </a:cubicBezTo>
                  <a:cubicBezTo>
                    <a:pt x="6483" y="274"/>
                    <a:pt x="6140" y="206"/>
                    <a:pt x="5798" y="92"/>
                  </a:cubicBezTo>
                  <a:lnTo>
                    <a:pt x="5547" y="92"/>
                  </a:lnTo>
                  <a:lnTo>
                    <a:pt x="5547" y="46"/>
                  </a:lnTo>
                  <a:lnTo>
                    <a:pt x="5204" y="46"/>
                  </a:lnTo>
                  <a:lnTo>
                    <a:pt x="5204" y="0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302277" y="2282248"/>
              <a:ext cx="202075" cy="204754"/>
            </a:xfrm>
            <a:custGeom>
              <a:avLst/>
              <a:gdLst/>
              <a:ahLst/>
              <a:cxnLst/>
              <a:rect l="l" t="t" r="r" b="b"/>
              <a:pathLst>
                <a:path w="3470" h="3516" extrusionOk="0">
                  <a:moveTo>
                    <a:pt x="1735" y="1"/>
                  </a:moveTo>
                  <a:cubicBezTo>
                    <a:pt x="776" y="1"/>
                    <a:pt x="0" y="800"/>
                    <a:pt x="0" y="1758"/>
                  </a:cubicBezTo>
                  <a:cubicBezTo>
                    <a:pt x="0" y="2740"/>
                    <a:pt x="776" y="3516"/>
                    <a:pt x="1735" y="3516"/>
                  </a:cubicBezTo>
                  <a:cubicBezTo>
                    <a:pt x="2694" y="3516"/>
                    <a:pt x="3470" y="2740"/>
                    <a:pt x="3470" y="1758"/>
                  </a:cubicBezTo>
                  <a:cubicBezTo>
                    <a:pt x="3470" y="800"/>
                    <a:pt x="2694" y="1"/>
                    <a:pt x="173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24872" y="2287547"/>
              <a:ext cx="131611" cy="175579"/>
            </a:xfrm>
            <a:custGeom>
              <a:avLst/>
              <a:gdLst/>
              <a:ahLst/>
              <a:cxnLst/>
              <a:rect l="l" t="t" r="r" b="b"/>
              <a:pathLst>
                <a:path w="2260" h="3015" extrusionOk="0">
                  <a:moveTo>
                    <a:pt x="1093" y="1"/>
                  </a:moveTo>
                  <a:cubicBezTo>
                    <a:pt x="467" y="1"/>
                    <a:pt x="0" y="832"/>
                    <a:pt x="0" y="1508"/>
                  </a:cubicBezTo>
                  <a:cubicBezTo>
                    <a:pt x="0" y="2183"/>
                    <a:pt x="445" y="3015"/>
                    <a:pt x="1092" y="3015"/>
                  </a:cubicBezTo>
                  <a:cubicBezTo>
                    <a:pt x="1101" y="3015"/>
                    <a:pt x="1110" y="3014"/>
                    <a:pt x="1119" y="3014"/>
                  </a:cubicBezTo>
                  <a:cubicBezTo>
                    <a:pt x="1666" y="3014"/>
                    <a:pt x="2260" y="2375"/>
                    <a:pt x="2214" y="1508"/>
                  </a:cubicBezTo>
                  <a:cubicBezTo>
                    <a:pt x="1940" y="1439"/>
                    <a:pt x="1666" y="1371"/>
                    <a:pt x="1393" y="1279"/>
                  </a:cubicBezTo>
                  <a:cubicBezTo>
                    <a:pt x="1621" y="1097"/>
                    <a:pt x="1849" y="937"/>
                    <a:pt x="2077" y="754"/>
                  </a:cubicBezTo>
                  <a:cubicBezTo>
                    <a:pt x="2055" y="709"/>
                    <a:pt x="1689" y="1"/>
                    <a:pt x="1119" y="1"/>
                  </a:cubicBezTo>
                  <a:cubicBezTo>
                    <a:pt x="1110" y="1"/>
                    <a:pt x="1102" y="1"/>
                    <a:pt x="1093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280963" y="2260817"/>
              <a:ext cx="230028" cy="142443"/>
            </a:xfrm>
            <a:custGeom>
              <a:avLst/>
              <a:gdLst/>
              <a:ahLst/>
              <a:cxnLst/>
              <a:rect l="l" t="t" r="r" b="b"/>
              <a:pathLst>
                <a:path w="3950" h="2446" extrusionOk="0">
                  <a:moveTo>
                    <a:pt x="2020" y="0"/>
                  </a:moveTo>
                  <a:cubicBezTo>
                    <a:pt x="1022" y="0"/>
                    <a:pt x="284" y="424"/>
                    <a:pt x="1" y="620"/>
                  </a:cubicBezTo>
                  <a:cubicBezTo>
                    <a:pt x="138" y="1236"/>
                    <a:pt x="275" y="1830"/>
                    <a:pt x="389" y="2446"/>
                  </a:cubicBezTo>
                  <a:cubicBezTo>
                    <a:pt x="594" y="1579"/>
                    <a:pt x="1325" y="939"/>
                    <a:pt x="2147" y="894"/>
                  </a:cubicBezTo>
                  <a:cubicBezTo>
                    <a:pt x="2183" y="892"/>
                    <a:pt x="2220" y="890"/>
                    <a:pt x="2257" y="890"/>
                  </a:cubicBezTo>
                  <a:cubicBezTo>
                    <a:pt x="2947" y="890"/>
                    <a:pt x="3603" y="1295"/>
                    <a:pt x="3950" y="1967"/>
                  </a:cubicBezTo>
                  <a:lnTo>
                    <a:pt x="3950" y="620"/>
                  </a:lnTo>
                  <a:cubicBezTo>
                    <a:pt x="3653" y="415"/>
                    <a:pt x="3037" y="72"/>
                    <a:pt x="2169" y="4"/>
                  </a:cubicBezTo>
                  <a:cubicBezTo>
                    <a:pt x="2119" y="2"/>
                    <a:pt x="2069" y="0"/>
                    <a:pt x="202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350088" y="2399009"/>
              <a:ext cx="28011" cy="23119"/>
            </a:xfrm>
            <a:custGeom>
              <a:avLst/>
              <a:gdLst/>
              <a:ahLst/>
              <a:cxnLst/>
              <a:rect l="l" t="t" r="r" b="b"/>
              <a:pathLst>
                <a:path w="481" h="397" extrusionOk="0">
                  <a:moveTo>
                    <a:pt x="141" y="0"/>
                  </a:moveTo>
                  <a:cubicBezTo>
                    <a:pt x="109" y="0"/>
                    <a:pt x="83" y="9"/>
                    <a:pt x="69" y="27"/>
                  </a:cubicBezTo>
                  <a:cubicBezTo>
                    <a:pt x="1" y="96"/>
                    <a:pt x="47" y="370"/>
                    <a:pt x="229" y="393"/>
                  </a:cubicBezTo>
                  <a:cubicBezTo>
                    <a:pt x="241" y="395"/>
                    <a:pt x="254" y="396"/>
                    <a:pt x="266" y="396"/>
                  </a:cubicBezTo>
                  <a:cubicBezTo>
                    <a:pt x="371" y="396"/>
                    <a:pt x="480" y="314"/>
                    <a:pt x="480" y="233"/>
                  </a:cubicBezTo>
                  <a:cubicBezTo>
                    <a:pt x="480" y="124"/>
                    <a:pt x="264" y="0"/>
                    <a:pt x="14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6761" y="2339434"/>
              <a:ext cx="228689" cy="219371"/>
            </a:xfrm>
            <a:custGeom>
              <a:avLst/>
              <a:gdLst/>
              <a:ahLst/>
              <a:cxnLst/>
              <a:rect l="l" t="t" r="r" b="b"/>
              <a:pathLst>
                <a:path w="3927" h="3767" extrusionOk="0">
                  <a:moveTo>
                    <a:pt x="1964" y="0"/>
                  </a:moveTo>
                  <a:cubicBezTo>
                    <a:pt x="868" y="0"/>
                    <a:pt x="1" y="845"/>
                    <a:pt x="1" y="1895"/>
                  </a:cubicBezTo>
                  <a:cubicBezTo>
                    <a:pt x="1" y="2922"/>
                    <a:pt x="868" y="3767"/>
                    <a:pt x="1964" y="3767"/>
                  </a:cubicBezTo>
                  <a:cubicBezTo>
                    <a:pt x="3037" y="3767"/>
                    <a:pt x="3927" y="2922"/>
                    <a:pt x="3927" y="1895"/>
                  </a:cubicBezTo>
                  <a:cubicBezTo>
                    <a:pt x="3927" y="845"/>
                    <a:pt x="3037" y="0"/>
                    <a:pt x="196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942035" y="2344734"/>
              <a:ext cx="148907" cy="188856"/>
            </a:xfrm>
            <a:custGeom>
              <a:avLst/>
              <a:gdLst/>
              <a:ahLst/>
              <a:cxnLst/>
              <a:rect l="l" t="t" r="r" b="b"/>
              <a:pathLst>
                <a:path w="2557" h="3243" extrusionOk="0">
                  <a:moveTo>
                    <a:pt x="1229" y="0"/>
                  </a:moveTo>
                  <a:cubicBezTo>
                    <a:pt x="535" y="0"/>
                    <a:pt x="1" y="877"/>
                    <a:pt x="1" y="1621"/>
                  </a:cubicBezTo>
                  <a:cubicBezTo>
                    <a:pt x="1" y="2343"/>
                    <a:pt x="513" y="3242"/>
                    <a:pt x="1229" y="3242"/>
                  </a:cubicBezTo>
                  <a:cubicBezTo>
                    <a:pt x="1238" y="3242"/>
                    <a:pt x="1247" y="3242"/>
                    <a:pt x="1256" y="3242"/>
                  </a:cubicBezTo>
                  <a:cubicBezTo>
                    <a:pt x="1895" y="3242"/>
                    <a:pt x="2557" y="2534"/>
                    <a:pt x="2511" y="1621"/>
                  </a:cubicBezTo>
                  <a:cubicBezTo>
                    <a:pt x="2192" y="1530"/>
                    <a:pt x="1895" y="1461"/>
                    <a:pt x="1575" y="1393"/>
                  </a:cubicBezTo>
                  <a:cubicBezTo>
                    <a:pt x="1827" y="1188"/>
                    <a:pt x="2100" y="1005"/>
                    <a:pt x="2352" y="800"/>
                  </a:cubicBezTo>
                  <a:cubicBezTo>
                    <a:pt x="2329" y="754"/>
                    <a:pt x="1918" y="1"/>
                    <a:pt x="1256" y="1"/>
                  </a:cubicBezTo>
                  <a:cubicBezTo>
                    <a:pt x="1247" y="0"/>
                    <a:pt x="1238" y="0"/>
                    <a:pt x="122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892826" y="2316432"/>
              <a:ext cx="259262" cy="153333"/>
            </a:xfrm>
            <a:custGeom>
              <a:avLst/>
              <a:gdLst/>
              <a:ahLst/>
              <a:cxnLst/>
              <a:rect l="l" t="t" r="r" b="b"/>
              <a:pathLst>
                <a:path w="4452" h="2633" extrusionOk="0">
                  <a:moveTo>
                    <a:pt x="2237" y="1"/>
                  </a:moveTo>
                  <a:cubicBezTo>
                    <a:pt x="1121" y="1"/>
                    <a:pt x="300" y="454"/>
                    <a:pt x="1" y="646"/>
                  </a:cubicBezTo>
                  <a:cubicBezTo>
                    <a:pt x="138" y="1308"/>
                    <a:pt x="298" y="1970"/>
                    <a:pt x="435" y="2632"/>
                  </a:cubicBezTo>
                  <a:cubicBezTo>
                    <a:pt x="663" y="1696"/>
                    <a:pt x="1485" y="1012"/>
                    <a:pt x="2420" y="943"/>
                  </a:cubicBezTo>
                  <a:cubicBezTo>
                    <a:pt x="2458" y="941"/>
                    <a:pt x="2496" y="940"/>
                    <a:pt x="2533" y="940"/>
                  </a:cubicBezTo>
                  <a:cubicBezTo>
                    <a:pt x="3315" y="940"/>
                    <a:pt x="4060" y="1389"/>
                    <a:pt x="4452" y="2107"/>
                  </a:cubicBezTo>
                  <a:lnTo>
                    <a:pt x="4452" y="646"/>
                  </a:lnTo>
                  <a:cubicBezTo>
                    <a:pt x="4132" y="441"/>
                    <a:pt x="3425" y="53"/>
                    <a:pt x="2466" y="7"/>
                  </a:cubicBezTo>
                  <a:cubicBezTo>
                    <a:pt x="2388" y="3"/>
                    <a:pt x="2312" y="1"/>
                    <a:pt x="223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971269" y="2464174"/>
              <a:ext cx="30632" cy="25682"/>
            </a:xfrm>
            <a:custGeom>
              <a:avLst/>
              <a:gdLst/>
              <a:ahLst/>
              <a:cxnLst/>
              <a:rect l="l" t="t" r="r" b="b"/>
              <a:pathLst>
                <a:path w="526" h="441" extrusionOk="0">
                  <a:moveTo>
                    <a:pt x="144" y="0"/>
                  </a:moveTo>
                  <a:cubicBezTo>
                    <a:pt x="110" y="0"/>
                    <a:pt x="83" y="8"/>
                    <a:pt x="69" y="27"/>
                  </a:cubicBezTo>
                  <a:cubicBezTo>
                    <a:pt x="1" y="95"/>
                    <a:pt x="46" y="392"/>
                    <a:pt x="252" y="438"/>
                  </a:cubicBezTo>
                  <a:cubicBezTo>
                    <a:pt x="264" y="440"/>
                    <a:pt x="276" y="441"/>
                    <a:pt x="288" y="441"/>
                  </a:cubicBezTo>
                  <a:cubicBezTo>
                    <a:pt x="412" y="441"/>
                    <a:pt x="526" y="338"/>
                    <a:pt x="526" y="255"/>
                  </a:cubicBezTo>
                  <a:cubicBezTo>
                    <a:pt x="526" y="128"/>
                    <a:pt x="279" y="0"/>
                    <a:pt x="14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274324" y="2134156"/>
              <a:ext cx="234046" cy="245228"/>
            </a:xfrm>
            <a:custGeom>
              <a:avLst/>
              <a:gdLst/>
              <a:ahLst/>
              <a:cxnLst/>
              <a:rect l="l" t="t" r="r" b="b"/>
              <a:pathLst>
                <a:path w="4019" h="4211" extrusionOk="0">
                  <a:moveTo>
                    <a:pt x="2076" y="0"/>
                  </a:moveTo>
                  <a:cubicBezTo>
                    <a:pt x="2010" y="0"/>
                    <a:pt x="1942" y="3"/>
                    <a:pt x="1873" y="10"/>
                  </a:cubicBezTo>
                  <a:cubicBezTo>
                    <a:pt x="823" y="102"/>
                    <a:pt x="275" y="923"/>
                    <a:pt x="206" y="1037"/>
                  </a:cubicBezTo>
                  <a:cubicBezTo>
                    <a:pt x="92" y="1425"/>
                    <a:pt x="1" y="2019"/>
                    <a:pt x="69" y="2726"/>
                  </a:cubicBezTo>
                  <a:cubicBezTo>
                    <a:pt x="115" y="3366"/>
                    <a:pt x="298" y="3868"/>
                    <a:pt x="435" y="4210"/>
                  </a:cubicBezTo>
                  <a:cubicBezTo>
                    <a:pt x="457" y="4142"/>
                    <a:pt x="549" y="3183"/>
                    <a:pt x="1325" y="2772"/>
                  </a:cubicBezTo>
                  <a:cubicBezTo>
                    <a:pt x="1549" y="2657"/>
                    <a:pt x="1799" y="2600"/>
                    <a:pt x="2057" y="2600"/>
                  </a:cubicBezTo>
                  <a:cubicBezTo>
                    <a:pt x="2665" y="2600"/>
                    <a:pt x="3311" y="2916"/>
                    <a:pt x="3744" y="3525"/>
                  </a:cubicBezTo>
                  <a:cubicBezTo>
                    <a:pt x="3858" y="3160"/>
                    <a:pt x="4018" y="2407"/>
                    <a:pt x="3790" y="1517"/>
                  </a:cubicBezTo>
                  <a:cubicBezTo>
                    <a:pt x="3653" y="1015"/>
                    <a:pt x="3447" y="627"/>
                    <a:pt x="3265" y="353"/>
                  </a:cubicBezTo>
                  <a:cubicBezTo>
                    <a:pt x="3101" y="250"/>
                    <a:pt x="2660" y="0"/>
                    <a:pt x="207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292959" y="2242240"/>
              <a:ext cx="198115" cy="127826"/>
            </a:xfrm>
            <a:custGeom>
              <a:avLst/>
              <a:gdLst/>
              <a:ahLst/>
              <a:cxnLst/>
              <a:rect l="l" t="t" r="r" b="b"/>
              <a:pathLst>
                <a:path w="3402" h="2195" extrusionOk="0">
                  <a:moveTo>
                    <a:pt x="2038" y="1"/>
                  </a:moveTo>
                  <a:cubicBezTo>
                    <a:pt x="1647" y="1"/>
                    <a:pt x="1238" y="110"/>
                    <a:pt x="913" y="323"/>
                  </a:cubicBezTo>
                  <a:cubicBezTo>
                    <a:pt x="0" y="916"/>
                    <a:pt x="69" y="2126"/>
                    <a:pt x="69" y="2194"/>
                  </a:cubicBezTo>
                  <a:cubicBezTo>
                    <a:pt x="393" y="1286"/>
                    <a:pt x="1169" y="705"/>
                    <a:pt x="1948" y="705"/>
                  </a:cubicBezTo>
                  <a:cubicBezTo>
                    <a:pt x="1991" y="705"/>
                    <a:pt x="2035" y="707"/>
                    <a:pt x="2078" y="711"/>
                  </a:cubicBezTo>
                  <a:cubicBezTo>
                    <a:pt x="2785" y="756"/>
                    <a:pt x="3264" y="1258"/>
                    <a:pt x="3379" y="1395"/>
                  </a:cubicBezTo>
                  <a:cubicBezTo>
                    <a:pt x="3401" y="1144"/>
                    <a:pt x="3401" y="825"/>
                    <a:pt x="3219" y="528"/>
                  </a:cubicBezTo>
                  <a:cubicBezTo>
                    <a:pt x="2990" y="173"/>
                    <a:pt x="2529" y="1"/>
                    <a:pt x="203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67611" y="2194138"/>
              <a:ext cx="269861" cy="245053"/>
            </a:xfrm>
            <a:custGeom>
              <a:avLst/>
              <a:gdLst/>
              <a:ahLst/>
              <a:cxnLst/>
              <a:rect l="l" t="t" r="r" b="b"/>
              <a:pathLst>
                <a:path w="4634" h="4208" extrusionOk="0">
                  <a:moveTo>
                    <a:pt x="2505" y="0"/>
                  </a:moveTo>
                  <a:cubicBezTo>
                    <a:pt x="2425" y="0"/>
                    <a:pt x="2343" y="2"/>
                    <a:pt x="2260" y="7"/>
                  </a:cubicBezTo>
                  <a:cubicBezTo>
                    <a:pt x="1530" y="30"/>
                    <a:pt x="959" y="213"/>
                    <a:pt x="594" y="373"/>
                  </a:cubicBezTo>
                  <a:cubicBezTo>
                    <a:pt x="434" y="738"/>
                    <a:pt x="0" y="1765"/>
                    <a:pt x="297" y="2998"/>
                  </a:cubicBezTo>
                  <a:cubicBezTo>
                    <a:pt x="411" y="3522"/>
                    <a:pt x="639" y="3933"/>
                    <a:pt x="822" y="4207"/>
                  </a:cubicBezTo>
                  <a:cubicBezTo>
                    <a:pt x="845" y="4047"/>
                    <a:pt x="1005" y="3203"/>
                    <a:pt x="1712" y="2769"/>
                  </a:cubicBezTo>
                  <a:cubicBezTo>
                    <a:pt x="1986" y="2605"/>
                    <a:pt x="2308" y="2524"/>
                    <a:pt x="2644" y="2524"/>
                  </a:cubicBezTo>
                  <a:cubicBezTo>
                    <a:pt x="3289" y="2524"/>
                    <a:pt x="3987" y="2823"/>
                    <a:pt x="4497" y="3408"/>
                  </a:cubicBezTo>
                  <a:cubicBezTo>
                    <a:pt x="4565" y="3066"/>
                    <a:pt x="4634" y="2473"/>
                    <a:pt x="4543" y="1788"/>
                  </a:cubicBezTo>
                  <a:cubicBezTo>
                    <a:pt x="4428" y="1103"/>
                    <a:pt x="4200" y="578"/>
                    <a:pt x="4018" y="258"/>
                  </a:cubicBezTo>
                  <a:cubicBezTo>
                    <a:pt x="3692" y="157"/>
                    <a:pt x="3166" y="0"/>
                    <a:pt x="2505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99524" y="2296865"/>
              <a:ext cx="229970" cy="103775"/>
            </a:xfrm>
            <a:custGeom>
              <a:avLst/>
              <a:gdLst/>
              <a:ahLst/>
              <a:cxnLst/>
              <a:rect l="l" t="t" r="r" b="b"/>
              <a:pathLst>
                <a:path w="3949" h="1782" extrusionOk="0">
                  <a:moveTo>
                    <a:pt x="1893" y="0"/>
                  </a:moveTo>
                  <a:cubicBezTo>
                    <a:pt x="1080" y="0"/>
                    <a:pt x="235" y="416"/>
                    <a:pt x="69" y="1028"/>
                  </a:cubicBezTo>
                  <a:cubicBezTo>
                    <a:pt x="23" y="1188"/>
                    <a:pt x="0" y="1439"/>
                    <a:pt x="160" y="1781"/>
                  </a:cubicBezTo>
                  <a:cubicBezTo>
                    <a:pt x="297" y="1576"/>
                    <a:pt x="662" y="1051"/>
                    <a:pt x="1324" y="800"/>
                  </a:cubicBezTo>
                  <a:cubicBezTo>
                    <a:pt x="1564" y="718"/>
                    <a:pt x="1815" y="677"/>
                    <a:pt x="2069" y="677"/>
                  </a:cubicBezTo>
                  <a:cubicBezTo>
                    <a:pt x="2729" y="677"/>
                    <a:pt x="3404" y="950"/>
                    <a:pt x="3949" y="1462"/>
                  </a:cubicBezTo>
                  <a:cubicBezTo>
                    <a:pt x="3880" y="1325"/>
                    <a:pt x="3447" y="343"/>
                    <a:pt x="2442" y="69"/>
                  </a:cubicBezTo>
                  <a:cubicBezTo>
                    <a:pt x="2267" y="22"/>
                    <a:pt x="2081" y="0"/>
                    <a:pt x="189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1299598" y="2286091"/>
              <a:ext cx="192816" cy="93292"/>
            </a:xfrm>
            <a:custGeom>
              <a:avLst/>
              <a:gdLst/>
              <a:ahLst/>
              <a:cxnLst/>
              <a:rect l="l" t="t" r="r" b="b"/>
              <a:pathLst>
                <a:path w="3311" h="1602" extrusionOk="0">
                  <a:moveTo>
                    <a:pt x="1690" y="0"/>
                  </a:moveTo>
                  <a:cubicBezTo>
                    <a:pt x="1460" y="0"/>
                    <a:pt x="1235" y="46"/>
                    <a:pt x="1028" y="140"/>
                  </a:cubicBezTo>
                  <a:cubicBezTo>
                    <a:pt x="137" y="528"/>
                    <a:pt x="1" y="1555"/>
                    <a:pt x="1" y="1601"/>
                  </a:cubicBezTo>
                  <a:cubicBezTo>
                    <a:pt x="46" y="1510"/>
                    <a:pt x="389" y="665"/>
                    <a:pt x="1324" y="391"/>
                  </a:cubicBezTo>
                  <a:cubicBezTo>
                    <a:pt x="1507" y="338"/>
                    <a:pt x="1692" y="313"/>
                    <a:pt x="1875" y="313"/>
                  </a:cubicBezTo>
                  <a:cubicBezTo>
                    <a:pt x="2405" y="313"/>
                    <a:pt x="2920" y="526"/>
                    <a:pt x="3310" y="916"/>
                  </a:cubicBezTo>
                  <a:cubicBezTo>
                    <a:pt x="2929" y="320"/>
                    <a:pt x="2296" y="0"/>
                    <a:pt x="169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840997" y="2316140"/>
              <a:ext cx="293330" cy="123051"/>
            </a:xfrm>
            <a:custGeom>
              <a:avLst/>
              <a:gdLst/>
              <a:ahLst/>
              <a:cxnLst/>
              <a:rect l="l" t="t" r="r" b="b"/>
              <a:pathLst>
                <a:path w="5037" h="2113" extrusionOk="0">
                  <a:moveTo>
                    <a:pt x="3107" y="1"/>
                  </a:moveTo>
                  <a:cubicBezTo>
                    <a:pt x="2876" y="1"/>
                    <a:pt x="2610" y="38"/>
                    <a:pt x="2329" y="149"/>
                  </a:cubicBezTo>
                  <a:cubicBezTo>
                    <a:pt x="1576" y="469"/>
                    <a:pt x="1279" y="1154"/>
                    <a:pt x="1211" y="1313"/>
                  </a:cubicBezTo>
                  <a:cubicBezTo>
                    <a:pt x="1211" y="1336"/>
                    <a:pt x="1188" y="1336"/>
                    <a:pt x="1188" y="1336"/>
                  </a:cubicBezTo>
                  <a:cubicBezTo>
                    <a:pt x="800" y="1359"/>
                    <a:pt x="434" y="1382"/>
                    <a:pt x="46" y="1405"/>
                  </a:cubicBezTo>
                  <a:cubicBezTo>
                    <a:pt x="1" y="1427"/>
                    <a:pt x="1" y="1450"/>
                    <a:pt x="24" y="1496"/>
                  </a:cubicBezTo>
                  <a:cubicBezTo>
                    <a:pt x="138" y="1587"/>
                    <a:pt x="320" y="1724"/>
                    <a:pt x="526" y="1838"/>
                  </a:cubicBezTo>
                  <a:cubicBezTo>
                    <a:pt x="823" y="1998"/>
                    <a:pt x="1096" y="2067"/>
                    <a:pt x="1279" y="2112"/>
                  </a:cubicBezTo>
                  <a:cubicBezTo>
                    <a:pt x="1302" y="2112"/>
                    <a:pt x="1325" y="2089"/>
                    <a:pt x="1325" y="2089"/>
                  </a:cubicBezTo>
                  <a:cubicBezTo>
                    <a:pt x="1599" y="1268"/>
                    <a:pt x="2306" y="674"/>
                    <a:pt x="3151" y="583"/>
                  </a:cubicBezTo>
                  <a:cubicBezTo>
                    <a:pt x="3216" y="576"/>
                    <a:pt x="3282" y="573"/>
                    <a:pt x="3347" y="573"/>
                  </a:cubicBezTo>
                  <a:cubicBezTo>
                    <a:pt x="3960" y="573"/>
                    <a:pt x="4541" y="859"/>
                    <a:pt x="4954" y="1313"/>
                  </a:cubicBezTo>
                  <a:cubicBezTo>
                    <a:pt x="4963" y="1331"/>
                    <a:pt x="4978" y="1338"/>
                    <a:pt x="4992" y="1338"/>
                  </a:cubicBezTo>
                  <a:cubicBezTo>
                    <a:pt x="5016" y="1338"/>
                    <a:pt x="5036" y="1319"/>
                    <a:pt x="5022" y="1291"/>
                  </a:cubicBezTo>
                  <a:cubicBezTo>
                    <a:pt x="4863" y="948"/>
                    <a:pt x="4543" y="400"/>
                    <a:pt x="3881" y="149"/>
                  </a:cubicBezTo>
                  <a:cubicBezTo>
                    <a:pt x="3781" y="106"/>
                    <a:pt x="3493" y="1"/>
                    <a:pt x="31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898825" y="2157334"/>
              <a:ext cx="206152" cy="68426"/>
            </a:xfrm>
            <a:custGeom>
              <a:avLst/>
              <a:gdLst/>
              <a:ahLst/>
              <a:cxnLst/>
              <a:rect l="l" t="t" r="r" b="b"/>
              <a:pathLst>
                <a:path w="3540" h="1175" extrusionOk="0">
                  <a:moveTo>
                    <a:pt x="1838" y="0"/>
                  </a:moveTo>
                  <a:cubicBezTo>
                    <a:pt x="1131" y="0"/>
                    <a:pt x="446" y="388"/>
                    <a:pt x="58" y="1005"/>
                  </a:cubicBezTo>
                  <a:cubicBezTo>
                    <a:pt x="0" y="1082"/>
                    <a:pt x="72" y="1175"/>
                    <a:pt x="165" y="1175"/>
                  </a:cubicBezTo>
                  <a:cubicBezTo>
                    <a:pt x="182" y="1175"/>
                    <a:pt x="200" y="1172"/>
                    <a:pt x="218" y="1164"/>
                  </a:cubicBezTo>
                  <a:cubicBezTo>
                    <a:pt x="583" y="1005"/>
                    <a:pt x="1153" y="799"/>
                    <a:pt x="1838" y="799"/>
                  </a:cubicBezTo>
                  <a:cubicBezTo>
                    <a:pt x="2477" y="799"/>
                    <a:pt x="3002" y="936"/>
                    <a:pt x="3345" y="1073"/>
                  </a:cubicBezTo>
                  <a:cubicBezTo>
                    <a:pt x="3362" y="1080"/>
                    <a:pt x="3379" y="1083"/>
                    <a:pt x="3395" y="1083"/>
                  </a:cubicBezTo>
                  <a:cubicBezTo>
                    <a:pt x="3483" y="1083"/>
                    <a:pt x="3539" y="987"/>
                    <a:pt x="3482" y="890"/>
                  </a:cubicBezTo>
                  <a:cubicBezTo>
                    <a:pt x="3116" y="365"/>
                    <a:pt x="2500" y="23"/>
                    <a:pt x="1838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089603" y="2296923"/>
              <a:ext cx="47520" cy="37270"/>
            </a:xfrm>
            <a:custGeom>
              <a:avLst/>
              <a:gdLst/>
              <a:ahLst/>
              <a:cxnLst/>
              <a:rect l="l" t="t" r="r" b="b"/>
              <a:pathLst>
                <a:path w="816" h="640" extrusionOk="0">
                  <a:moveTo>
                    <a:pt x="156" y="0"/>
                  </a:moveTo>
                  <a:cubicBezTo>
                    <a:pt x="104" y="0"/>
                    <a:pt x="52" y="8"/>
                    <a:pt x="0" y="23"/>
                  </a:cubicBezTo>
                  <a:cubicBezTo>
                    <a:pt x="388" y="68"/>
                    <a:pt x="639" y="297"/>
                    <a:pt x="776" y="639"/>
                  </a:cubicBezTo>
                  <a:cubicBezTo>
                    <a:pt x="816" y="303"/>
                    <a:pt x="495" y="0"/>
                    <a:pt x="15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296919" y="2260992"/>
              <a:ext cx="239346" cy="116354"/>
            </a:xfrm>
            <a:custGeom>
              <a:avLst/>
              <a:gdLst/>
              <a:ahLst/>
              <a:cxnLst/>
              <a:rect l="l" t="t" r="r" b="b"/>
              <a:pathLst>
                <a:path w="4110" h="1998" extrusionOk="0">
                  <a:moveTo>
                    <a:pt x="1690" y="1"/>
                  </a:moveTo>
                  <a:cubicBezTo>
                    <a:pt x="960" y="1"/>
                    <a:pt x="549" y="434"/>
                    <a:pt x="457" y="548"/>
                  </a:cubicBezTo>
                  <a:cubicBezTo>
                    <a:pt x="24" y="1005"/>
                    <a:pt x="1" y="1621"/>
                    <a:pt x="24" y="1964"/>
                  </a:cubicBezTo>
                  <a:cubicBezTo>
                    <a:pt x="24" y="1986"/>
                    <a:pt x="35" y="1998"/>
                    <a:pt x="49" y="1998"/>
                  </a:cubicBezTo>
                  <a:cubicBezTo>
                    <a:pt x="64" y="1998"/>
                    <a:pt x="81" y="1986"/>
                    <a:pt x="92" y="1964"/>
                  </a:cubicBezTo>
                  <a:cubicBezTo>
                    <a:pt x="229" y="1347"/>
                    <a:pt x="640" y="868"/>
                    <a:pt x="1211" y="663"/>
                  </a:cubicBezTo>
                  <a:cubicBezTo>
                    <a:pt x="1373" y="616"/>
                    <a:pt x="1542" y="592"/>
                    <a:pt x="1713" y="592"/>
                  </a:cubicBezTo>
                  <a:cubicBezTo>
                    <a:pt x="2289" y="592"/>
                    <a:pt x="2888" y="855"/>
                    <a:pt x="3311" y="1347"/>
                  </a:cubicBezTo>
                  <a:lnTo>
                    <a:pt x="3356" y="1347"/>
                  </a:lnTo>
                  <a:cubicBezTo>
                    <a:pt x="3493" y="1233"/>
                    <a:pt x="3676" y="1073"/>
                    <a:pt x="3858" y="845"/>
                  </a:cubicBezTo>
                  <a:cubicBezTo>
                    <a:pt x="3972" y="663"/>
                    <a:pt x="4041" y="480"/>
                    <a:pt x="4109" y="343"/>
                  </a:cubicBezTo>
                  <a:cubicBezTo>
                    <a:pt x="4109" y="325"/>
                    <a:pt x="4095" y="291"/>
                    <a:pt x="4077" y="291"/>
                  </a:cubicBezTo>
                  <a:cubicBezTo>
                    <a:pt x="4073" y="291"/>
                    <a:pt x="4068" y="293"/>
                    <a:pt x="4064" y="297"/>
                  </a:cubicBezTo>
                  <a:cubicBezTo>
                    <a:pt x="3744" y="412"/>
                    <a:pt x="3425" y="526"/>
                    <a:pt x="3128" y="640"/>
                  </a:cubicBezTo>
                  <a:cubicBezTo>
                    <a:pt x="3105" y="640"/>
                    <a:pt x="3082" y="640"/>
                    <a:pt x="3082" y="617"/>
                  </a:cubicBezTo>
                  <a:cubicBezTo>
                    <a:pt x="2945" y="503"/>
                    <a:pt x="2420" y="1"/>
                    <a:pt x="169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277003" y="2275609"/>
              <a:ext cx="31971" cy="38610"/>
            </a:xfrm>
            <a:custGeom>
              <a:avLst/>
              <a:gdLst/>
              <a:ahLst/>
              <a:cxnLst/>
              <a:rect l="l" t="t" r="r" b="b"/>
              <a:pathLst>
                <a:path w="549" h="663" extrusionOk="0">
                  <a:moveTo>
                    <a:pt x="548" y="1"/>
                  </a:moveTo>
                  <a:cubicBezTo>
                    <a:pt x="229" y="1"/>
                    <a:pt x="1" y="366"/>
                    <a:pt x="137" y="663"/>
                  </a:cubicBezTo>
                  <a:cubicBezTo>
                    <a:pt x="137" y="366"/>
                    <a:pt x="274" y="115"/>
                    <a:pt x="54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273625" y="2108300"/>
              <a:ext cx="201202" cy="87644"/>
            </a:xfrm>
            <a:custGeom>
              <a:avLst/>
              <a:gdLst/>
              <a:ahLst/>
              <a:cxnLst/>
              <a:rect l="l" t="t" r="r" b="b"/>
              <a:pathLst>
                <a:path w="3455" h="1505" extrusionOk="0">
                  <a:moveTo>
                    <a:pt x="1920" y="1"/>
                  </a:moveTo>
                  <a:cubicBezTo>
                    <a:pt x="1748" y="1"/>
                    <a:pt x="1575" y="22"/>
                    <a:pt x="1405" y="66"/>
                  </a:cubicBezTo>
                  <a:cubicBezTo>
                    <a:pt x="766" y="249"/>
                    <a:pt x="264" y="728"/>
                    <a:pt x="36" y="1344"/>
                  </a:cubicBezTo>
                  <a:cubicBezTo>
                    <a:pt x="1" y="1431"/>
                    <a:pt x="59" y="1505"/>
                    <a:pt x="139" y="1505"/>
                  </a:cubicBezTo>
                  <a:cubicBezTo>
                    <a:pt x="164" y="1505"/>
                    <a:pt x="191" y="1498"/>
                    <a:pt x="218" y="1481"/>
                  </a:cubicBezTo>
                  <a:cubicBezTo>
                    <a:pt x="515" y="1253"/>
                    <a:pt x="994" y="979"/>
                    <a:pt x="1611" y="842"/>
                  </a:cubicBezTo>
                  <a:cubicBezTo>
                    <a:pt x="1942" y="762"/>
                    <a:pt x="2255" y="734"/>
                    <a:pt x="2538" y="734"/>
                  </a:cubicBezTo>
                  <a:cubicBezTo>
                    <a:pt x="2820" y="734"/>
                    <a:pt x="3071" y="762"/>
                    <a:pt x="3277" y="797"/>
                  </a:cubicBezTo>
                  <a:cubicBezTo>
                    <a:pt x="3285" y="798"/>
                    <a:pt x="3294" y="799"/>
                    <a:pt x="3302" y="799"/>
                  </a:cubicBezTo>
                  <a:cubicBezTo>
                    <a:pt x="3401" y="799"/>
                    <a:pt x="3454" y="677"/>
                    <a:pt x="3391" y="614"/>
                  </a:cubicBezTo>
                  <a:cubicBezTo>
                    <a:pt x="2992" y="215"/>
                    <a:pt x="2462" y="1"/>
                    <a:pt x="192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85584" y="2574413"/>
              <a:ext cx="320409" cy="207375"/>
            </a:xfrm>
            <a:custGeom>
              <a:avLst/>
              <a:gdLst/>
              <a:ahLst/>
              <a:cxnLst/>
              <a:rect l="l" t="t" r="r" b="b"/>
              <a:pathLst>
                <a:path w="5502" h="3561" extrusionOk="0">
                  <a:moveTo>
                    <a:pt x="4285" y="1"/>
                  </a:moveTo>
                  <a:cubicBezTo>
                    <a:pt x="3798" y="1"/>
                    <a:pt x="3639" y="629"/>
                    <a:pt x="2899" y="781"/>
                  </a:cubicBezTo>
                  <a:cubicBezTo>
                    <a:pt x="2817" y="797"/>
                    <a:pt x="2739" y="805"/>
                    <a:pt x="2665" y="805"/>
                  </a:cubicBezTo>
                  <a:cubicBezTo>
                    <a:pt x="2098" y="805"/>
                    <a:pt x="1739" y="395"/>
                    <a:pt x="1243" y="395"/>
                  </a:cubicBezTo>
                  <a:cubicBezTo>
                    <a:pt x="1153" y="395"/>
                    <a:pt x="1060" y="408"/>
                    <a:pt x="959" y="439"/>
                  </a:cubicBezTo>
                  <a:cubicBezTo>
                    <a:pt x="548" y="576"/>
                    <a:pt x="206" y="964"/>
                    <a:pt x="115" y="1398"/>
                  </a:cubicBezTo>
                  <a:cubicBezTo>
                    <a:pt x="1" y="1991"/>
                    <a:pt x="434" y="2471"/>
                    <a:pt x="685" y="2722"/>
                  </a:cubicBezTo>
                  <a:cubicBezTo>
                    <a:pt x="1233" y="3315"/>
                    <a:pt x="1895" y="3452"/>
                    <a:pt x="2101" y="3498"/>
                  </a:cubicBezTo>
                  <a:cubicBezTo>
                    <a:pt x="2212" y="3526"/>
                    <a:pt x="2418" y="3561"/>
                    <a:pt x="2678" y="3561"/>
                  </a:cubicBezTo>
                  <a:cubicBezTo>
                    <a:pt x="3057" y="3561"/>
                    <a:pt x="3553" y="3485"/>
                    <a:pt x="4041" y="3201"/>
                  </a:cubicBezTo>
                  <a:cubicBezTo>
                    <a:pt x="4703" y="2813"/>
                    <a:pt x="5502" y="1923"/>
                    <a:pt x="5296" y="1010"/>
                  </a:cubicBezTo>
                  <a:cubicBezTo>
                    <a:pt x="5182" y="576"/>
                    <a:pt x="4840" y="51"/>
                    <a:pt x="4360" y="5"/>
                  </a:cubicBezTo>
                  <a:cubicBezTo>
                    <a:pt x="4334" y="2"/>
                    <a:pt x="4309" y="1"/>
                    <a:pt x="4285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1146731" y="2806013"/>
              <a:ext cx="222050" cy="18635"/>
            </a:xfrm>
            <a:custGeom>
              <a:avLst/>
              <a:gdLst/>
              <a:ahLst/>
              <a:cxnLst/>
              <a:rect l="l" t="t" r="r" b="b"/>
              <a:pathLst>
                <a:path w="3813" h="320" extrusionOk="0">
                  <a:moveTo>
                    <a:pt x="1" y="0"/>
                  </a:moveTo>
                  <a:lnTo>
                    <a:pt x="3812" y="320"/>
                  </a:lnTo>
                  <a:cubicBezTo>
                    <a:pt x="2534" y="205"/>
                    <a:pt x="1279" y="91"/>
                    <a:pt x="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8"/>
            <p:cNvSpPr/>
            <p:nvPr/>
          </p:nvSpPr>
          <p:spPr>
            <a:xfrm>
              <a:off x="1088263" y="2585070"/>
              <a:ext cx="320409" cy="207782"/>
            </a:xfrm>
            <a:custGeom>
              <a:avLst/>
              <a:gdLst/>
              <a:ahLst/>
              <a:cxnLst/>
              <a:rect l="l" t="t" r="r" b="b"/>
              <a:pathLst>
                <a:path w="5502" h="3568" extrusionOk="0">
                  <a:moveTo>
                    <a:pt x="4284" y="0"/>
                  </a:moveTo>
                  <a:cubicBezTo>
                    <a:pt x="3777" y="0"/>
                    <a:pt x="3640" y="650"/>
                    <a:pt x="2899" y="781"/>
                  </a:cubicBezTo>
                  <a:cubicBezTo>
                    <a:pt x="2817" y="797"/>
                    <a:pt x="2739" y="804"/>
                    <a:pt x="2664" y="804"/>
                  </a:cubicBezTo>
                  <a:cubicBezTo>
                    <a:pt x="2107" y="804"/>
                    <a:pt x="1750" y="408"/>
                    <a:pt x="1265" y="408"/>
                  </a:cubicBezTo>
                  <a:cubicBezTo>
                    <a:pt x="1169" y="408"/>
                    <a:pt x="1068" y="424"/>
                    <a:pt x="959" y="462"/>
                  </a:cubicBezTo>
                  <a:cubicBezTo>
                    <a:pt x="548" y="576"/>
                    <a:pt x="183" y="964"/>
                    <a:pt x="114" y="1397"/>
                  </a:cubicBezTo>
                  <a:cubicBezTo>
                    <a:pt x="0" y="1991"/>
                    <a:pt x="434" y="2470"/>
                    <a:pt x="685" y="2721"/>
                  </a:cubicBezTo>
                  <a:cubicBezTo>
                    <a:pt x="1210" y="3315"/>
                    <a:pt x="1895" y="3474"/>
                    <a:pt x="2100" y="3497"/>
                  </a:cubicBezTo>
                  <a:cubicBezTo>
                    <a:pt x="2216" y="3526"/>
                    <a:pt x="2434" y="3567"/>
                    <a:pt x="2708" y="3567"/>
                  </a:cubicBezTo>
                  <a:cubicBezTo>
                    <a:pt x="3084" y="3567"/>
                    <a:pt x="3566" y="3491"/>
                    <a:pt x="4040" y="3201"/>
                  </a:cubicBezTo>
                  <a:cubicBezTo>
                    <a:pt x="4702" y="2813"/>
                    <a:pt x="5501" y="1922"/>
                    <a:pt x="5296" y="1009"/>
                  </a:cubicBezTo>
                  <a:cubicBezTo>
                    <a:pt x="5182" y="576"/>
                    <a:pt x="4816" y="51"/>
                    <a:pt x="4360" y="5"/>
                  </a:cubicBezTo>
                  <a:cubicBezTo>
                    <a:pt x="4334" y="2"/>
                    <a:pt x="4308" y="0"/>
                    <a:pt x="428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8"/>
            <p:cNvSpPr/>
            <p:nvPr/>
          </p:nvSpPr>
          <p:spPr>
            <a:xfrm>
              <a:off x="1149410" y="2816612"/>
              <a:ext cx="222050" cy="18693"/>
            </a:xfrm>
            <a:custGeom>
              <a:avLst/>
              <a:gdLst/>
              <a:ahLst/>
              <a:cxnLst/>
              <a:rect l="l" t="t" r="r" b="b"/>
              <a:pathLst>
                <a:path w="3813" h="321" extrusionOk="0">
                  <a:moveTo>
                    <a:pt x="0" y="1"/>
                  </a:moveTo>
                  <a:lnTo>
                    <a:pt x="0" y="1"/>
                  </a:lnTo>
                  <a:cubicBezTo>
                    <a:pt x="704" y="65"/>
                    <a:pt x="1414" y="121"/>
                    <a:pt x="2128" y="179"/>
                  </a:cubicBezTo>
                  <a:lnTo>
                    <a:pt x="2128" y="179"/>
                  </a:lnTo>
                  <a:lnTo>
                    <a:pt x="0" y="1"/>
                  </a:lnTo>
                  <a:close/>
                  <a:moveTo>
                    <a:pt x="2128" y="179"/>
                  </a:moveTo>
                  <a:lnTo>
                    <a:pt x="3812" y="320"/>
                  </a:lnTo>
                  <a:cubicBezTo>
                    <a:pt x="3250" y="270"/>
                    <a:pt x="2688" y="224"/>
                    <a:pt x="2128" y="179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8"/>
            <p:cNvSpPr/>
            <p:nvPr/>
          </p:nvSpPr>
          <p:spPr>
            <a:xfrm>
              <a:off x="1085584" y="2579887"/>
              <a:ext cx="320409" cy="208598"/>
            </a:xfrm>
            <a:custGeom>
              <a:avLst/>
              <a:gdLst/>
              <a:ahLst/>
              <a:cxnLst/>
              <a:rect l="l" t="t" r="r" b="b"/>
              <a:pathLst>
                <a:path w="5502" h="3582" extrusionOk="0">
                  <a:moveTo>
                    <a:pt x="4307" y="1"/>
                  </a:moveTo>
                  <a:cubicBezTo>
                    <a:pt x="3780" y="1"/>
                    <a:pt x="3629" y="647"/>
                    <a:pt x="2899" y="802"/>
                  </a:cubicBezTo>
                  <a:cubicBezTo>
                    <a:pt x="2815" y="818"/>
                    <a:pt x="2735" y="825"/>
                    <a:pt x="2659" y="825"/>
                  </a:cubicBezTo>
                  <a:cubicBezTo>
                    <a:pt x="2082" y="825"/>
                    <a:pt x="1734" y="415"/>
                    <a:pt x="1242" y="415"/>
                  </a:cubicBezTo>
                  <a:cubicBezTo>
                    <a:pt x="1153" y="415"/>
                    <a:pt x="1060" y="428"/>
                    <a:pt x="959" y="459"/>
                  </a:cubicBezTo>
                  <a:cubicBezTo>
                    <a:pt x="548" y="596"/>
                    <a:pt x="183" y="984"/>
                    <a:pt x="115" y="1395"/>
                  </a:cubicBezTo>
                  <a:cubicBezTo>
                    <a:pt x="1" y="1989"/>
                    <a:pt x="434" y="2468"/>
                    <a:pt x="685" y="2742"/>
                  </a:cubicBezTo>
                  <a:cubicBezTo>
                    <a:pt x="1210" y="3335"/>
                    <a:pt x="1872" y="3472"/>
                    <a:pt x="2078" y="3518"/>
                  </a:cubicBezTo>
                  <a:cubicBezTo>
                    <a:pt x="2198" y="3546"/>
                    <a:pt x="2409" y="3581"/>
                    <a:pt x="2673" y="3581"/>
                  </a:cubicBezTo>
                  <a:cubicBezTo>
                    <a:pt x="3057" y="3581"/>
                    <a:pt x="3553" y="3506"/>
                    <a:pt x="4041" y="3221"/>
                  </a:cubicBezTo>
                  <a:cubicBezTo>
                    <a:pt x="4703" y="2833"/>
                    <a:pt x="5502" y="1920"/>
                    <a:pt x="5296" y="1030"/>
                  </a:cubicBezTo>
                  <a:cubicBezTo>
                    <a:pt x="5182" y="596"/>
                    <a:pt x="4817" y="71"/>
                    <a:pt x="4360" y="3"/>
                  </a:cubicBezTo>
                  <a:cubicBezTo>
                    <a:pt x="4342" y="1"/>
                    <a:pt x="4324" y="1"/>
                    <a:pt x="430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8"/>
            <p:cNvSpPr/>
            <p:nvPr/>
          </p:nvSpPr>
          <p:spPr>
            <a:xfrm>
              <a:off x="1157388" y="2702879"/>
              <a:ext cx="218032" cy="103833"/>
            </a:xfrm>
            <a:custGeom>
              <a:avLst/>
              <a:gdLst/>
              <a:ahLst/>
              <a:cxnLst/>
              <a:rect l="l" t="t" r="r" b="b"/>
              <a:pathLst>
                <a:path w="3744" h="1783" extrusionOk="0">
                  <a:moveTo>
                    <a:pt x="2004" y="1"/>
                  </a:moveTo>
                  <a:cubicBezTo>
                    <a:pt x="1932" y="1"/>
                    <a:pt x="1857" y="5"/>
                    <a:pt x="1781" y="13"/>
                  </a:cubicBezTo>
                  <a:cubicBezTo>
                    <a:pt x="662" y="128"/>
                    <a:pt x="69" y="1178"/>
                    <a:pt x="0" y="1269"/>
                  </a:cubicBezTo>
                  <a:cubicBezTo>
                    <a:pt x="130" y="1361"/>
                    <a:pt x="782" y="1782"/>
                    <a:pt x="1668" y="1782"/>
                  </a:cubicBezTo>
                  <a:cubicBezTo>
                    <a:pt x="1876" y="1782"/>
                    <a:pt x="2098" y="1759"/>
                    <a:pt x="2328" y="1703"/>
                  </a:cubicBezTo>
                  <a:cubicBezTo>
                    <a:pt x="3104" y="1497"/>
                    <a:pt x="3561" y="1018"/>
                    <a:pt x="3744" y="812"/>
                  </a:cubicBezTo>
                  <a:cubicBezTo>
                    <a:pt x="3607" y="653"/>
                    <a:pt x="3356" y="401"/>
                    <a:pt x="2968" y="219"/>
                  </a:cubicBezTo>
                  <a:cubicBezTo>
                    <a:pt x="2868" y="179"/>
                    <a:pt x="2491" y="1"/>
                    <a:pt x="200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8"/>
            <p:cNvSpPr/>
            <p:nvPr/>
          </p:nvSpPr>
          <p:spPr>
            <a:xfrm>
              <a:off x="1157388" y="2685758"/>
              <a:ext cx="220711" cy="91021"/>
            </a:xfrm>
            <a:custGeom>
              <a:avLst/>
              <a:gdLst/>
              <a:ahLst/>
              <a:cxnLst/>
              <a:rect l="l" t="t" r="r" b="b"/>
              <a:pathLst>
                <a:path w="3790" h="1563" extrusionOk="0">
                  <a:moveTo>
                    <a:pt x="1986" y="0"/>
                  </a:moveTo>
                  <a:cubicBezTo>
                    <a:pt x="1281" y="0"/>
                    <a:pt x="687" y="229"/>
                    <a:pt x="343" y="650"/>
                  </a:cubicBezTo>
                  <a:cubicBezTo>
                    <a:pt x="228" y="810"/>
                    <a:pt x="46" y="1106"/>
                    <a:pt x="0" y="1563"/>
                  </a:cubicBezTo>
                  <a:cubicBezTo>
                    <a:pt x="69" y="1449"/>
                    <a:pt x="571" y="627"/>
                    <a:pt x="1621" y="422"/>
                  </a:cubicBezTo>
                  <a:cubicBezTo>
                    <a:pt x="1783" y="388"/>
                    <a:pt x="1938" y="374"/>
                    <a:pt x="2084" y="374"/>
                  </a:cubicBezTo>
                  <a:cubicBezTo>
                    <a:pt x="2845" y="374"/>
                    <a:pt x="3378" y="756"/>
                    <a:pt x="3493" y="832"/>
                  </a:cubicBezTo>
                  <a:cubicBezTo>
                    <a:pt x="3584" y="695"/>
                    <a:pt x="3698" y="559"/>
                    <a:pt x="3789" y="444"/>
                  </a:cubicBezTo>
                  <a:cubicBezTo>
                    <a:pt x="3165" y="142"/>
                    <a:pt x="2541" y="0"/>
                    <a:pt x="198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8"/>
            <p:cNvSpPr/>
            <p:nvPr/>
          </p:nvSpPr>
          <p:spPr>
            <a:xfrm>
              <a:off x="1226688" y="2724077"/>
              <a:ext cx="22479" cy="18228"/>
            </a:xfrm>
            <a:custGeom>
              <a:avLst/>
              <a:gdLst/>
              <a:ahLst/>
              <a:cxnLst/>
              <a:rect l="l" t="t" r="r" b="b"/>
              <a:pathLst>
                <a:path w="386" h="313" extrusionOk="0">
                  <a:moveTo>
                    <a:pt x="294" y="1"/>
                  </a:moveTo>
                  <a:cubicBezTo>
                    <a:pt x="184" y="1"/>
                    <a:pt x="0" y="164"/>
                    <a:pt x="20" y="243"/>
                  </a:cubicBezTo>
                  <a:cubicBezTo>
                    <a:pt x="35" y="287"/>
                    <a:pt x="88" y="312"/>
                    <a:pt x="148" y="312"/>
                  </a:cubicBezTo>
                  <a:cubicBezTo>
                    <a:pt x="181" y="312"/>
                    <a:pt x="216" y="305"/>
                    <a:pt x="248" y="289"/>
                  </a:cubicBezTo>
                  <a:cubicBezTo>
                    <a:pt x="385" y="220"/>
                    <a:pt x="385" y="37"/>
                    <a:pt x="340" y="15"/>
                  </a:cubicBezTo>
                  <a:cubicBezTo>
                    <a:pt x="327" y="5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8"/>
            <p:cNvSpPr/>
            <p:nvPr/>
          </p:nvSpPr>
          <p:spPr>
            <a:xfrm>
              <a:off x="1145392" y="2685001"/>
              <a:ext cx="234046" cy="146286"/>
            </a:xfrm>
            <a:custGeom>
              <a:avLst/>
              <a:gdLst/>
              <a:ahLst/>
              <a:cxnLst/>
              <a:rect l="l" t="t" r="r" b="b"/>
              <a:pathLst>
                <a:path w="4019" h="2512" extrusionOk="0">
                  <a:moveTo>
                    <a:pt x="183" y="1"/>
                  </a:moveTo>
                  <a:lnTo>
                    <a:pt x="1" y="2169"/>
                  </a:lnTo>
                  <a:lnTo>
                    <a:pt x="3835" y="2512"/>
                  </a:lnTo>
                  <a:lnTo>
                    <a:pt x="4018" y="320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8"/>
            <p:cNvSpPr/>
            <p:nvPr/>
          </p:nvSpPr>
          <p:spPr>
            <a:xfrm>
              <a:off x="1113479" y="2573364"/>
              <a:ext cx="216751" cy="84383"/>
            </a:xfrm>
            <a:custGeom>
              <a:avLst/>
              <a:gdLst/>
              <a:ahLst/>
              <a:cxnLst/>
              <a:rect l="l" t="t" r="r" b="b"/>
              <a:pathLst>
                <a:path w="3722" h="1449" extrusionOk="0">
                  <a:moveTo>
                    <a:pt x="3562" y="1"/>
                  </a:moveTo>
                  <a:cubicBezTo>
                    <a:pt x="3151" y="411"/>
                    <a:pt x="2786" y="548"/>
                    <a:pt x="2512" y="594"/>
                  </a:cubicBezTo>
                  <a:cubicBezTo>
                    <a:pt x="2435" y="606"/>
                    <a:pt x="2363" y="612"/>
                    <a:pt x="2293" y="612"/>
                  </a:cubicBezTo>
                  <a:cubicBezTo>
                    <a:pt x="1885" y="612"/>
                    <a:pt x="1581" y="429"/>
                    <a:pt x="1062" y="429"/>
                  </a:cubicBezTo>
                  <a:cubicBezTo>
                    <a:pt x="1014" y="429"/>
                    <a:pt x="965" y="431"/>
                    <a:pt x="914" y="434"/>
                  </a:cubicBezTo>
                  <a:cubicBezTo>
                    <a:pt x="526" y="457"/>
                    <a:pt x="206" y="571"/>
                    <a:pt x="1" y="663"/>
                  </a:cubicBezTo>
                  <a:cubicBezTo>
                    <a:pt x="252" y="868"/>
                    <a:pt x="686" y="1210"/>
                    <a:pt x="1325" y="1347"/>
                  </a:cubicBezTo>
                  <a:cubicBezTo>
                    <a:pt x="1486" y="1384"/>
                    <a:pt x="1767" y="1448"/>
                    <a:pt x="2100" y="1448"/>
                  </a:cubicBezTo>
                  <a:cubicBezTo>
                    <a:pt x="2381" y="1448"/>
                    <a:pt x="2700" y="1402"/>
                    <a:pt x="3014" y="1256"/>
                  </a:cubicBezTo>
                  <a:cubicBezTo>
                    <a:pt x="3242" y="1142"/>
                    <a:pt x="3516" y="1005"/>
                    <a:pt x="3607" y="708"/>
                  </a:cubicBezTo>
                  <a:cubicBezTo>
                    <a:pt x="3722" y="389"/>
                    <a:pt x="3607" y="115"/>
                    <a:pt x="356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8"/>
            <p:cNvSpPr/>
            <p:nvPr/>
          </p:nvSpPr>
          <p:spPr>
            <a:xfrm>
              <a:off x="806813" y="2482518"/>
              <a:ext cx="63476" cy="58876"/>
            </a:xfrm>
            <a:custGeom>
              <a:avLst/>
              <a:gdLst/>
              <a:ahLst/>
              <a:cxnLst/>
              <a:rect l="l" t="t" r="r" b="b"/>
              <a:pathLst>
                <a:path w="1090" h="1011" extrusionOk="0">
                  <a:moveTo>
                    <a:pt x="596" y="0"/>
                  </a:moveTo>
                  <a:cubicBezTo>
                    <a:pt x="360" y="0"/>
                    <a:pt x="0" y="332"/>
                    <a:pt x="63" y="625"/>
                  </a:cubicBezTo>
                  <a:cubicBezTo>
                    <a:pt x="112" y="871"/>
                    <a:pt x="397" y="1011"/>
                    <a:pt x="630" y="1011"/>
                  </a:cubicBezTo>
                  <a:cubicBezTo>
                    <a:pt x="721" y="1011"/>
                    <a:pt x="804" y="989"/>
                    <a:pt x="862" y="944"/>
                  </a:cubicBezTo>
                  <a:cubicBezTo>
                    <a:pt x="1090" y="762"/>
                    <a:pt x="953" y="77"/>
                    <a:pt x="656" y="8"/>
                  </a:cubicBezTo>
                  <a:cubicBezTo>
                    <a:pt x="637" y="3"/>
                    <a:pt x="617" y="0"/>
                    <a:pt x="59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8"/>
            <p:cNvSpPr/>
            <p:nvPr/>
          </p:nvSpPr>
          <p:spPr>
            <a:xfrm>
              <a:off x="760109" y="2562591"/>
              <a:ext cx="30457" cy="27836"/>
            </a:xfrm>
            <a:custGeom>
              <a:avLst/>
              <a:gdLst/>
              <a:ahLst/>
              <a:cxnLst/>
              <a:rect l="l" t="t" r="r" b="b"/>
              <a:pathLst>
                <a:path w="523" h="478" extrusionOk="0">
                  <a:moveTo>
                    <a:pt x="294" y="1"/>
                  </a:moveTo>
                  <a:cubicBezTo>
                    <a:pt x="177" y="1"/>
                    <a:pt x="0" y="150"/>
                    <a:pt x="43" y="300"/>
                  </a:cubicBezTo>
                  <a:cubicBezTo>
                    <a:pt x="59" y="411"/>
                    <a:pt x="185" y="478"/>
                    <a:pt x="291" y="478"/>
                  </a:cubicBezTo>
                  <a:cubicBezTo>
                    <a:pt x="338" y="478"/>
                    <a:pt x="380" y="465"/>
                    <a:pt x="408" y="437"/>
                  </a:cubicBezTo>
                  <a:cubicBezTo>
                    <a:pt x="522" y="368"/>
                    <a:pt x="454" y="26"/>
                    <a:pt x="317" y="3"/>
                  </a:cubicBezTo>
                  <a:cubicBezTo>
                    <a:pt x="310" y="2"/>
                    <a:pt x="302" y="1"/>
                    <a:pt x="294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8"/>
            <p:cNvSpPr/>
            <p:nvPr/>
          </p:nvSpPr>
          <p:spPr>
            <a:xfrm>
              <a:off x="1479369" y="2434590"/>
              <a:ext cx="63534" cy="58759"/>
            </a:xfrm>
            <a:custGeom>
              <a:avLst/>
              <a:gdLst/>
              <a:ahLst/>
              <a:cxnLst/>
              <a:rect l="l" t="t" r="r" b="b"/>
              <a:pathLst>
                <a:path w="1091" h="1009" extrusionOk="0">
                  <a:moveTo>
                    <a:pt x="588" y="1"/>
                  </a:moveTo>
                  <a:cubicBezTo>
                    <a:pt x="338" y="1"/>
                    <a:pt x="1" y="313"/>
                    <a:pt x="63" y="626"/>
                  </a:cubicBezTo>
                  <a:cubicBezTo>
                    <a:pt x="114" y="860"/>
                    <a:pt x="408" y="1008"/>
                    <a:pt x="634" y="1008"/>
                  </a:cubicBezTo>
                  <a:cubicBezTo>
                    <a:pt x="717" y="1008"/>
                    <a:pt x="791" y="988"/>
                    <a:pt x="839" y="946"/>
                  </a:cubicBezTo>
                  <a:cubicBezTo>
                    <a:pt x="1091" y="763"/>
                    <a:pt x="954" y="78"/>
                    <a:pt x="657" y="10"/>
                  </a:cubicBezTo>
                  <a:cubicBezTo>
                    <a:pt x="635" y="4"/>
                    <a:pt x="612" y="1"/>
                    <a:pt x="588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8"/>
            <p:cNvSpPr/>
            <p:nvPr/>
          </p:nvSpPr>
          <p:spPr>
            <a:xfrm>
              <a:off x="1245090" y="2343394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2" y="1"/>
                  </a:moveTo>
                  <a:lnTo>
                    <a:pt x="252" y="1"/>
                  </a:lnTo>
                  <a:cubicBezTo>
                    <a:pt x="1" y="868"/>
                    <a:pt x="92" y="1827"/>
                    <a:pt x="457" y="2671"/>
                  </a:cubicBezTo>
                  <a:cubicBezTo>
                    <a:pt x="473" y="2704"/>
                    <a:pt x="501" y="2736"/>
                    <a:pt x="540" y="2736"/>
                  </a:cubicBezTo>
                  <a:cubicBezTo>
                    <a:pt x="556" y="2736"/>
                    <a:pt x="574" y="2730"/>
                    <a:pt x="594" y="2717"/>
                  </a:cubicBezTo>
                  <a:cubicBezTo>
                    <a:pt x="725" y="2560"/>
                    <a:pt x="894" y="2455"/>
                    <a:pt x="1066" y="2455"/>
                  </a:cubicBezTo>
                  <a:cubicBezTo>
                    <a:pt x="1193" y="2455"/>
                    <a:pt x="1322" y="2513"/>
                    <a:pt x="1439" y="2649"/>
                  </a:cubicBezTo>
                  <a:cubicBezTo>
                    <a:pt x="1690" y="2922"/>
                    <a:pt x="1507" y="3356"/>
                    <a:pt x="1142" y="3470"/>
                  </a:cubicBezTo>
                  <a:cubicBezTo>
                    <a:pt x="1576" y="3425"/>
                    <a:pt x="1850" y="2900"/>
                    <a:pt x="1576" y="2557"/>
                  </a:cubicBezTo>
                  <a:cubicBezTo>
                    <a:pt x="1455" y="2361"/>
                    <a:pt x="1252" y="2269"/>
                    <a:pt x="1044" y="2269"/>
                  </a:cubicBezTo>
                  <a:cubicBezTo>
                    <a:pt x="879" y="2269"/>
                    <a:pt x="711" y="2327"/>
                    <a:pt x="582" y="2438"/>
                  </a:cubicBezTo>
                  <a:lnTo>
                    <a:pt x="582" y="2438"/>
                  </a:lnTo>
                  <a:cubicBezTo>
                    <a:pt x="285" y="1674"/>
                    <a:pt x="187" y="817"/>
                    <a:pt x="25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8"/>
            <p:cNvSpPr/>
            <p:nvPr/>
          </p:nvSpPr>
          <p:spPr>
            <a:xfrm>
              <a:off x="1288941" y="2500279"/>
              <a:ext cx="50606" cy="46879"/>
            </a:xfrm>
            <a:custGeom>
              <a:avLst/>
              <a:gdLst/>
              <a:ahLst/>
              <a:cxnLst/>
              <a:rect l="l" t="t" r="r" b="b"/>
              <a:pathLst>
                <a:path w="869" h="805" extrusionOk="0">
                  <a:moveTo>
                    <a:pt x="709" y="0"/>
                  </a:moveTo>
                  <a:cubicBezTo>
                    <a:pt x="709" y="69"/>
                    <a:pt x="663" y="297"/>
                    <a:pt x="457" y="480"/>
                  </a:cubicBezTo>
                  <a:cubicBezTo>
                    <a:pt x="275" y="639"/>
                    <a:pt x="69" y="685"/>
                    <a:pt x="1" y="708"/>
                  </a:cubicBezTo>
                  <a:cubicBezTo>
                    <a:pt x="101" y="775"/>
                    <a:pt x="214" y="805"/>
                    <a:pt x="324" y="805"/>
                  </a:cubicBezTo>
                  <a:cubicBezTo>
                    <a:pt x="512" y="805"/>
                    <a:pt x="690" y="715"/>
                    <a:pt x="777" y="571"/>
                  </a:cubicBezTo>
                  <a:cubicBezTo>
                    <a:pt x="868" y="411"/>
                    <a:pt x="845" y="183"/>
                    <a:pt x="70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8"/>
            <p:cNvSpPr/>
            <p:nvPr/>
          </p:nvSpPr>
          <p:spPr>
            <a:xfrm>
              <a:off x="494091" y="2421895"/>
              <a:ext cx="196776" cy="239812"/>
            </a:xfrm>
            <a:custGeom>
              <a:avLst/>
              <a:gdLst/>
              <a:ahLst/>
              <a:cxnLst/>
              <a:rect l="l" t="t" r="r" b="b"/>
              <a:pathLst>
                <a:path w="3379" h="4118" extrusionOk="0">
                  <a:moveTo>
                    <a:pt x="1667" y="1"/>
                  </a:moveTo>
                  <a:cubicBezTo>
                    <a:pt x="1590" y="1"/>
                    <a:pt x="1513" y="8"/>
                    <a:pt x="1438" y="22"/>
                  </a:cubicBezTo>
                  <a:cubicBezTo>
                    <a:pt x="571" y="182"/>
                    <a:pt x="251" y="1209"/>
                    <a:pt x="229" y="1323"/>
                  </a:cubicBezTo>
                  <a:cubicBezTo>
                    <a:pt x="0" y="2191"/>
                    <a:pt x="388" y="3104"/>
                    <a:pt x="1028" y="3629"/>
                  </a:cubicBezTo>
                  <a:cubicBezTo>
                    <a:pt x="1509" y="4014"/>
                    <a:pt x="2045" y="4118"/>
                    <a:pt x="2483" y="4118"/>
                  </a:cubicBezTo>
                  <a:cubicBezTo>
                    <a:pt x="2981" y="4118"/>
                    <a:pt x="3354" y="3983"/>
                    <a:pt x="3379" y="3971"/>
                  </a:cubicBezTo>
                  <a:lnTo>
                    <a:pt x="3333" y="1323"/>
                  </a:lnTo>
                  <a:cubicBezTo>
                    <a:pt x="3027" y="507"/>
                    <a:pt x="2319" y="1"/>
                    <a:pt x="1667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8"/>
            <p:cNvSpPr/>
            <p:nvPr/>
          </p:nvSpPr>
          <p:spPr>
            <a:xfrm>
              <a:off x="535264" y="2478674"/>
              <a:ext cx="129049" cy="125322"/>
            </a:xfrm>
            <a:custGeom>
              <a:avLst/>
              <a:gdLst/>
              <a:ahLst/>
              <a:cxnLst/>
              <a:rect l="l" t="t" r="r" b="b"/>
              <a:pathLst>
                <a:path w="2216" h="2152" extrusionOk="0">
                  <a:moveTo>
                    <a:pt x="1033" y="0"/>
                  </a:moveTo>
                  <a:cubicBezTo>
                    <a:pt x="954" y="0"/>
                    <a:pt x="876" y="10"/>
                    <a:pt x="800" y="29"/>
                  </a:cubicBezTo>
                  <a:cubicBezTo>
                    <a:pt x="457" y="120"/>
                    <a:pt x="138" y="417"/>
                    <a:pt x="92" y="759"/>
                  </a:cubicBezTo>
                  <a:cubicBezTo>
                    <a:pt x="1" y="1307"/>
                    <a:pt x="480" y="1992"/>
                    <a:pt x="1348" y="2152"/>
                  </a:cubicBezTo>
                  <a:cubicBezTo>
                    <a:pt x="1097" y="1855"/>
                    <a:pt x="1097" y="1444"/>
                    <a:pt x="1325" y="1170"/>
                  </a:cubicBezTo>
                  <a:cubicBezTo>
                    <a:pt x="1466" y="998"/>
                    <a:pt x="1681" y="901"/>
                    <a:pt x="1906" y="901"/>
                  </a:cubicBezTo>
                  <a:cubicBezTo>
                    <a:pt x="2009" y="901"/>
                    <a:pt x="2114" y="922"/>
                    <a:pt x="2215" y="965"/>
                  </a:cubicBezTo>
                  <a:cubicBezTo>
                    <a:pt x="2019" y="356"/>
                    <a:pt x="1518" y="0"/>
                    <a:pt x="1033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8"/>
            <p:cNvSpPr/>
            <p:nvPr/>
          </p:nvSpPr>
          <p:spPr>
            <a:xfrm>
              <a:off x="529964" y="2478500"/>
              <a:ext cx="139415" cy="128175"/>
            </a:xfrm>
            <a:custGeom>
              <a:avLst/>
              <a:gdLst/>
              <a:ahLst/>
              <a:cxnLst/>
              <a:rect l="l" t="t" r="r" b="b"/>
              <a:pathLst>
                <a:path w="2394" h="2201" extrusionOk="0">
                  <a:moveTo>
                    <a:pt x="1130" y="0"/>
                  </a:moveTo>
                  <a:cubicBezTo>
                    <a:pt x="607" y="0"/>
                    <a:pt x="103" y="343"/>
                    <a:pt x="1" y="1059"/>
                  </a:cubicBezTo>
                  <a:cubicBezTo>
                    <a:pt x="171" y="434"/>
                    <a:pt x="635" y="132"/>
                    <a:pt x="1104" y="132"/>
                  </a:cubicBezTo>
                  <a:cubicBezTo>
                    <a:pt x="1538" y="132"/>
                    <a:pt x="1977" y="392"/>
                    <a:pt x="2187" y="896"/>
                  </a:cubicBezTo>
                  <a:lnTo>
                    <a:pt x="2187" y="896"/>
                  </a:lnTo>
                  <a:cubicBezTo>
                    <a:pt x="2125" y="881"/>
                    <a:pt x="2064" y="874"/>
                    <a:pt x="2004" y="874"/>
                  </a:cubicBezTo>
                  <a:cubicBezTo>
                    <a:pt x="1372" y="874"/>
                    <a:pt x="910" y="1672"/>
                    <a:pt x="1439" y="2200"/>
                  </a:cubicBezTo>
                  <a:cubicBezTo>
                    <a:pt x="1049" y="1693"/>
                    <a:pt x="1425" y="1019"/>
                    <a:pt x="1970" y="1019"/>
                  </a:cubicBezTo>
                  <a:cubicBezTo>
                    <a:pt x="2063" y="1019"/>
                    <a:pt x="2161" y="1039"/>
                    <a:pt x="2260" y="1082"/>
                  </a:cubicBezTo>
                  <a:cubicBezTo>
                    <a:pt x="2273" y="1086"/>
                    <a:pt x="2286" y="1088"/>
                    <a:pt x="2298" y="1088"/>
                  </a:cubicBezTo>
                  <a:cubicBezTo>
                    <a:pt x="2351" y="1088"/>
                    <a:pt x="2393" y="1051"/>
                    <a:pt x="2375" y="1013"/>
                  </a:cubicBezTo>
                  <a:cubicBezTo>
                    <a:pt x="2203" y="349"/>
                    <a:pt x="1657" y="0"/>
                    <a:pt x="1130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8"/>
            <p:cNvSpPr/>
            <p:nvPr/>
          </p:nvSpPr>
          <p:spPr>
            <a:xfrm>
              <a:off x="394393" y="1740720"/>
              <a:ext cx="1264165" cy="733004"/>
            </a:xfrm>
            <a:custGeom>
              <a:avLst/>
              <a:gdLst/>
              <a:ahLst/>
              <a:cxnLst/>
              <a:rect l="l" t="t" r="r" b="b"/>
              <a:pathLst>
                <a:path w="21708" h="12587" extrusionOk="0">
                  <a:moveTo>
                    <a:pt x="14227" y="1"/>
                  </a:moveTo>
                  <a:cubicBezTo>
                    <a:pt x="13987" y="1"/>
                    <a:pt x="13748" y="11"/>
                    <a:pt x="13513" y="33"/>
                  </a:cubicBezTo>
                  <a:cubicBezTo>
                    <a:pt x="11550" y="215"/>
                    <a:pt x="10158" y="1128"/>
                    <a:pt x="9496" y="1631"/>
                  </a:cubicBezTo>
                  <a:cubicBezTo>
                    <a:pt x="9146" y="1570"/>
                    <a:pt x="8694" y="1519"/>
                    <a:pt x="8169" y="1519"/>
                  </a:cubicBezTo>
                  <a:cubicBezTo>
                    <a:pt x="7906" y="1519"/>
                    <a:pt x="7624" y="1532"/>
                    <a:pt x="7327" y="1562"/>
                  </a:cubicBezTo>
                  <a:cubicBezTo>
                    <a:pt x="6802" y="1631"/>
                    <a:pt x="5638" y="1768"/>
                    <a:pt x="4406" y="2475"/>
                  </a:cubicBezTo>
                  <a:cubicBezTo>
                    <a:pt x="4246" y="2589"/>
                    <a:pt x="2694" y="3502"/>
                    <a:pt x="1758" y="5237"/>
                  </a:cubicBezTo>
                  <a:cubicBezTo>
                    <a:pt x="1" y="8569"/>
                    <a:pt x="1941" y="12290"/>
                    <a:pt x="2100" y="12587"/>
                  </a:cubicBezTo>
                  <a:cubicBezTo>
                    <a:pt x="2123" y="12564"/>
                    <a:pt x="2397" y="11856"/>
                    <a:pt x="3150" y="11719"/>
                  </a:cubicBezTo>
                  <a:cubicBezTo>
                    <a:pt x="3243" y="11700"/>
                    <a:pt x="3332" y="11691"/>
                    <a:pt x="3416" y="11691"/>
                  </a:cubicBezTo>
                  <a:cubicBezTo>
                    <a:pt x="4025" y="11691"/>
                    <a:pt x="4431" y="12133"/>
                    <a:pt x="4451" y="12153"/>
                  </a:cubicBezTo>
                  <a:cubicBezTo>
                    <a:pt x="5387" y="11582"/>
                    <a:pt x="6985" y="10441"/>
                    <a:pt x="8240" y="8432"/>
                  </a:cubicBezTo>
                  <a:cubicBezTo>
                    <a:pt x="9176" y="6972"/>
                    <a:pt x="9610" y="5579"/>
                    <a:pt x="9815" y="4621"/>
                  </a:cubicBezTo>
                  <a:cubicBezTo>
                    <a:pt x="10318" y="4986"/>
                    <a:pt x="11116" y="5442"/>
                    <a:pt x="12189" y="5648"/>
                  </a:cubicBezTo>
                  <a:cubicBezTo>
                    <a:pt x="12652" y="5749"/>
                    <a:pt x="13098" y="5791"/>
                    <a:pt x="13519" y="5791"/>
                  </a:cubicBezTo>
                  <a:cubicBezTo>
                    <a:pt x="15194" y="5791"/>
                    <a:pt x="16481" y="5127"/>
                    <a:pt x="16937" y="4872"/>
                  </a:cubicBezTo>
                  <a:cubicBezTo>
                    <a:pt x="17325" y="5123"/>
                    <a:pt x="17804" y="5511"/>
                    <a:pt x="18261" y="6104"/>
                  </a:cubicBezTo>
                  <a:cubicBezTo>
                    <a:pt x="19219" y="7360"/>
                    <a:pt x="19379" y="8729"/>
                    <a:pt x="19402" y="9323"/>
                  </a:cubicBezTo>
                  <a:cubicBezTo>
                    <a:pt x="20087" y="9186"/>
                    <a:pt x="20612" y="8661"/>
                    <a:pt x="20749" y="8022"/>
                  </a:cubicBezTo>
                  <a:cubicBezTo>
                    <a:pt x="20908" y="7200"/>
                    <a:pt x="20338" y="6584"/>
                    <a:pt x="20269" y="6538"/>
                  </a:cubicBezTo>
                  <a:lnTo>
                    <a:pt x="20269" y="6538"/>
                  </a:lnTo>
                  <a:cubicBezTo>
                    <a:pt x="20438" y="6608"/>
                    <a:pt x="20640" y="6670"/>
                    <a:pt x="20824" y="6670"/>
                  </a:cubicBezTo>
                  <a:cubicBezTo>
                    <a:pt x="20940" y="6670"/>
                    <a:pt x="21049" y="6645"/>
                    <a:pt x="21137" y="6584"/>
                  </a:cubicBezTo>
                  <a:cubicBezTo>
                    <a:pt x="21707" y="6150"/>
                    <a:pt x="21068" y="3936"/>
                    <a:pt x="19904" y="2475"/>
                  </a:cubicBezTo>
                  <a:cubicBezTo>
                    <a:pt x="18514" y="798"/>
                    <a:pt x="16298" y="1"/>
                    <a:pt x="142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8"/>
            <p:cNvSpPr/>
            <p:nvPr/>
          </p:nvSpPr>
          <p:spPr>
            <a:xfrm>
              <a:off x="1028456" y="1780553"/>
              <a:ext cx="507809" cy="162825"/>
            </a:xfrm>
            <a:custGeom>
              <a:avLst/>
              <a:gdLst/>
              <a:ahLst/>
              <a:cxnLst/>
              <a:rect l="l" t="t" r="r" b="b"/>
              <a:pathLst>
                <a:path w="8720" h="2796" extrusionOk="0">
                  <a:moveTo>
                    <a:pt x="3496" y="1"/>
                  </a:moveTo>
                  <a:cubicBezTo>
                    <a:pt x="2264" y="1"/>
                    <a:pt x="1033" y="369"/>
                    <a:pt x="0" y="1152"/>
                  </a:cubicBezTo>
                  <a:cubicBezTo>
                    <a:pt x="1072" y="640"/>
                    <a:pt x="2172" y="394"/>
                    <a:pt x="3250" y="394"/>
                  </a:cubicBezTo>
                  <a:cubicBezTo>
                    <a:pt x="5250" y="394"/>
                    <a:pt x="7177" y="1239"/>
                    <a:pt x="8719" y="2795"/>
                  </a:cubicBezTo>
                  <a:cubicBezTo>
                    <a:pt x="7568" y="1004"/>
                    <a:pt x="5531" y="1"/>
                    <a:pt x="3496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8"/>
            <p:cNvSpPr/>
            <p:nvPr/>
          </p:nvSpPr>
          <p:spPr>
            <a:xfrm>
              <a:off x="1040394" y="1873787"/>
              <a:ext cx="408111" cy="100164"/>
            </a:xfrm>
            <a:custGeom>
              <a:avLst/>
              <a:gdLst/>
              <a:ahLst/>
              <a:cxnLst/>
              <a:rect l="l" t="t" r="r" b="b"/>
              <a:pathLst>
                <a:path w="7008" h="1720" extrusionOk="0">
                  <a:moveTo>
                    <a:pt x="2947" y="0"/>
                  </a:moveTo>
                  <a:cubicBezTo>
                    <a:pt x="1908" y="0"/>
                    <a:pt x="872" y="278"/>
                    <a:pt x="1" y="852"/>
                  </a:cubicBezTo>
                  <a:cubicBezTo>
                    <a:pt x="868" y="552"/>
                    <a:pt x="1759" y="404"/>
                    <a:pt x="2643" y="404"/>
                  </a:cubicBezTo>
                  <a:cubicBezTo>
                    <a:pt x="4178" y="404"/>
                    <a:pt x="5690" y="850"/>
                    <a:pt x="7008" y="1719"/>
                  </a:cubicBezTo>
                  <a:cubicBezTo>
                    <a:pt x="5991" y="594"/>
                    <a:pt x="4467" y="0"/>
                    <a:pt x="2947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8"/>
            <p:cNvSpPr/>
            <p:nvPr/>
          </p:nvSpPr>
          <p:spPr>
            <a:xfrm>
              <a:off x="571195" y="1921656"/>
              <a:ext cx="312431" cy="327514"/>
            </a:xfrm>
            <a:custGeom>
              <a:avLst/>
              <a:gdLst/>
              <a:ahLst/>
              <a:cxnLst/>
              <a:rect l="l" t="t" r="r" b="b"/>
              <a:pathLst>
                <a:path w="5365" h="5624" extrusionOk="0">
                  <a:moveTo>
                    <a:pt x="2331" y="1"/>
                  </a:moveTo>
                  <a:cubicBezTo>
                    <a:pt x="2323" y="1"/>
                    <a:pt x="2314" y="3"/>
                    <a:pt x="2306" y="7"/>
                  </a:cubicBezTo>
                  <a:cubicBezTo>
                    <a:pt x="1781" y="418"/>
                    <a:pt x="1005" y="1148"/>
                    <a:pt x="571" y="2290"/>
                  </a:cubicBezTo>
                  <a:cubicBezTo>
                    <a:pt x="0" y="3819"/>
                    <a:pt x="229" y="5577"/>
                    <a:pt x="571" y="5622"/>
                  </a:cubicBezTo>
                  <a:cubicBezTo>
                    <a:pt x="575" y="5623"/>
                    <a:pt x="580" y="5623"/>
                    <a:pt x="584" y="5623"/>
                  </a:cubicBezTo>
                  <a:cubicBezTo>
                    <a:pt x="769" y="5623"/>
                    <a:pt x="1088" y="5165"/>
                    <a:pt x="1689" y="3317"/>
                  </a:cubicBezTo>
                  <a:cubicBezTo>
                    <a:pt x="1689" y="3294"/>
                    <a:pt x="1706" y="3283"/>
                    <a:pt x="1724" y="3283"/>
                  </a:cubicBezTo>
                  <a:cubicBezTo>
                    <a:pt x="1741" y="3283"/>
                    <a:pt x="1758" y="3294"/>
                    <a:pt x="1758" y="3317"/>
                  </a:cubicBezTo>
                  <a:lnTo>
                    <a:pt x="1758" y="5554"/>
                  </a:lnTo>
                  <a:cubicBezTo>
                    <a:pt x="1758" y="5582"/>
                    <a:pt x="1784" y="5601"/>
                    <a:pt x="1809" y="5601"/>
                  </a:cubicBezTo>
                  <a:cubicBezTo>
                    <a:pt x="1825" y="5601"/>
                    <a:pt x="1840" y="5594"/>
                    <a:pt x="1849" y="5577"/>
                  </a:cubicBezTo>
                  <a:cubicBezTo>
                    <a:pt x="2237" y="4915"/>
                    <a:pt x="2602" y="4253"/>
                    <a:pt x="2990" y="3568"/>
                  </a:cubicBezTo>
                  <a:cubicBezTo>
                    <a:pt x="2999" y="3551"/>
                    <a:pt x="3014" y="3543"/>
                    <a:pt x="3029" y="3543"/>
                  </a:cubicBezTo>
                  <a:cubicBezTo>
                    <a:pt x="3052" y="3543"/>
                    <a:pt x="3073" y="3563"/>
                    <a:pt x="3059" y="3591"/>
                  </a:cubicBezTo>
                  <a:cubicBezTo>
                    <a:pt x="3013" y="4139"/>
                    <a:pt x="2945" y="4686"/>
                    <a:pt x="2876" y="5234"/>
                  </a:cubicBezTo>
                  <a:cubicBezTo>
                    <a:pt x="2876" y="5250"/>
                    <a:pt x="2899" y="5266"/>
                    <a:pt x="2921" y="5266"/>
                  </a:cubicBezTo>
                  <a:cubicBezTo>
                    <a:pt x="2929" y="5266"/>
                    <a:pt x="2938" y="5264"/>
                    <a:pt x="2945" y="5257"/>
                  </a:cubicBezTo>
                  <a:cubicBezTo>
                    <a:pt x="3333" y="5006"/>
                    <a:pt x="3744" y="4664"/>
                    <a:pt x="4132" y="4184"/>
                  </a:cubicBezTo>
                  <a:cubicBezTo>
                    <a:pt x="5364" y="2632"/>
                    <a:pt x="5319" y="806"/>
                    <a:pt x="5273" y="99"/>
                  </a:cubicBezTo>
                  <a:cubicBezTo>
                    <a:pt x="5273" y="82"/>
                    <a:pt x="5250" y="66"/>
                    <a:pt x="5229" y="66"/>
                  </a:cubicBezTo>
                  <a:cubicBezTo>
                    <a:pt x="5220" y="66"/>
                    <a:pt x="5211" y="69"/>
                    <a:pt x="5204" y="76"/>
                  </a:cubicBezTo>
                  <a:cubicBezTo>
                    <a:pt x="4634" y="738"/>
                    <a:pt x="4063" y="1400"/>
                    <a:pt x="3493" y="2061"/>
                  </a:cubicBezTo>
                  <a:cubicBezTo>
                    <a:pt x="3486" y="2068"/>
                    <a:pt x="3477" y="2071"/>
                    <a:pt x="3468" y="2071"/>
                  </a:cubicBezTo>
                  <a:cubicBezTo>
                    <a:pt x="3447" y="2071"/>
                    <a:pt x="3424" y="2055"/>
                    <a:pt x="3424" y="2039"/>
                  </a:cubicBezTo>
                  <a:lnTo>
                    <a:pt x="3219" y="829"/>
                  </a:lnTo>
                  <a:cubicBezTo>
                    <a:pt x="3219" y="802"/>
                    <a:pt x="3203" y="791"/>
                    <a:pt x="3185" y="791"/>
                  </a:cubicBezTo>
                  <a:cubicBezTo>
                    <a:pt x="3173" y="791"/>
                    <a:pt x="3160" y="797"/>
                    <a:pt x="3150" y="806"/>
                  </a:cubicBezTo>
                  <a:cubicBezTo>
                    <a:pt x="2831" y="1034"/>
                    <a:pt x="2511" y="1285"/>
                    <a:pt x="2214" y="1537"/>
                  </a:cubicBezTo>
                  <a:cubicBezTo>
                    <a:pt x="2202" y="1543"/>
                    <a:pt x="2190" y="1545"/>
                    <a:pt x="2179" y="1545"/>
                  </a:cubicBezTo>
                  <a:cubicBezTo>
                    <a:pt x="2147" y="1545"/>
                    <a:pt x="2123" y="1524"/>
                    <a:pt x="2123" y="1491"/>
                  </a:cubicBezTo>
                  <a:cubicBezTo>
                    <a:pt x="2214" y="1012"/>
                    <a:pt x="2306" y="532"/>
                    <a:pt x="2374" y="53"/>
                  </a:cubicBezTo>
                  <a:cubicBezTo>
                    <a:pt x="2393" y="34"/>
                    <a:pt x="2366" y="1"/>
                    <a:pt x="2331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8"/>
            <p:cNvSpPr/>
            <p:nvPr/>
          </p:nvSpPr>
          <p:spPr>
            <a:xfrm>
              <a:off x="1108180" y="1917929"/>
              <a:ext cx="216751" cy="73318"/>
            </a:xfrm>
            <a:custGeom>
              <a:avLst/>
              <a:gdLst/>
              <a:ahLst/>
              <a:cxnLst/>
              <a:rect l="l" t="t" r="r" b="b"/>
              <a:pathLst>
                <a:path w="3722" h="1259" extrusionOk="0">
                  <a:moveTo>
                    <a:pt x="2160" y="1"/>
                  </a:moveTo>
                  <a:cubicBezTo>
                    <a:pt x="1029" y="1"/>
                    <a:pt x="267" y="741"/>
                    <a:pt x="24" y="1007"/>
                  </a:cubicBezTo>
                  <a:cubicBezTo>
                    <a:pt x="1" y="1030"/>
                    <a:pt x="24" y="1076"/>
                    <a:pt x="69" y="1076"/>
                  </a:cubicBezTo>
                  <a:cubicBezTo>
                    <a:pt x="279" y="1067"/>
                    <a:pt x="471" y="1063"/>
                    <a:pt x="648" y="1063"/>
                  </a:cubicBezTo>
                  <a:cubicBezTo>
                    <a:pt x="1437" y="1063"/>
                    <a:pt x="1921" y="1138"/>
                    <a:pt x="2238" y="1212"/>
                  </a:cubicBezTo>
                  <a:cubicBezTo>
                    <a:pt x="2294" y="1227"/>
                    <a:pt x="2413" y="1259"/>
                    <a:pt x="2506" y="1259"/>
                  </a:cubicBezTo>
                  <a:cubicBezTo>
                    <a:pt x="2562" y="1259"/>
                    <a:pt x="2608" y="1247"/>
                    <a:pt x="2626" y="1212"/>
                  </a:cubicBezTo>
                  <a:cubicBezTo>
                    <a:pt x="2694" y="1121"/>
                    <a:pt x="2489" y="870"/>
                    <a:pt x="2283" y="665"/>
                  </a:cubicBezTo>
                  <a:cubicBezTo>
                    <a:pt x="2260" y="642"/>
                    <a:pt x="2283" y="596"/>
                    <a:pt x="2329" y="596"/>
                  </a:cubicBezTo>
                  <a:lnTo>
                    <a:pt x="3653" y="596"/>
                  </a:lnTo>
                  <a:cubicBezTo>
                    <a:pt x="3698" y="596"/>
                    <a:pt x="3721" y="528"/>
                    <a:pt x="3676" y="505"/>
                  </a:cubicBezTo>
                  <a:cubicBezTo>
                    <a:pt x="3402" y="322"/>
                    <a:pt x="2922" y="48"/>
                    <a:pt x="2260" y="3"/>
                  </a:cubicBezTo>
                  <a:cubicBezTo>
                    <a:pt x="2227" y="1"/>
                    <a:pt x="2193" y="1"/>
                    <a:pt x="216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8"/>
            <p:cNvSpPr/>
            <p:nvPr/>
          </p:nvSpPr>
          <p:spPr>
            <a:xfrm>
              <a:off x="1138753" y="1808156"/>
              <a:ext cx="208772" cy="59458"/>
            </a:xfrm>
            <a:custGeom>
              <a:avLst/>
              <a:gdLst/>
              <a:ahLst/>
              <a:cxnLst/>
              <a:rect l="l" t="t" r="r" b="b"/>
              <a:pathLst>
                <a:path w="3585" h="1021" extrusionOk="0">
                  <a:moveTo>
                    <a:pt x="2134" y="0"/>
                  </a:moveTo>
                  <a:cubicBezTo>
                    <a:pt x="1901" y="0"/>
                    <a:pt x="1654" y="25"/>
                    <a:pt x="1416" y="85"/>
                  </a:cubicBezTo>
                  <a:cubicBezTo>
                    <a:pt x="708" y="244"/>
                    <a:pt x="252" y="678"/>
                    <a:pt x="24" y="952"/>
                  </a:cubicBezTo>
                  <a:cubicBezTo>
                    <a:pt x="1" y="975"/>
                    <a:pt x="24" y="1020"/>
                    <a:pt x="69" y="1020"/>
                  </a:cubicBezTo>
                  <a:cubicBezTo>
                    <a:pt x="1233" y="975"/>
                    <a:pt x="2420" y="952"/>
                    <a:pt x="3584" y="906"/>
                  </a:cubicBezTo>
                  <a:lnTo>
                    <a:pt x="2763" y="678"/>
                  </a:lnTo>
                  <a:cubicBezTo>
                    <a:pt x="2717" y="655"/>
                    <a:pt x="2717" y="610"/>
                    <a:pt x="2763" y="587"/>
                  </a:cubicBezTo>
                  <a:cubicBezTo>
                    <a:pt x="3105" y="450"/>
                    <a:pt x="3196" y="358"/>
                    <a:pt x="3196" y="313"/>
                  </a:cubicBezTo>
                  <a:cubicBezTo>
                    <a:pt x="3180" y="151"/>
                    <a:pt x="2703" y="0"/>
                    <a:pt x="2134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8"/>
            <p:cNvSpPr/>
            <p:nvPr/>
          </p:nvSpPr>
          <p:spPr>
            <a:xfrm>
              <a:off x="576494" y="2287605"/>
              <a:ext cx="126312" cy="229970"/>
            </a:xfrm>
            <a:custGeom>
              <a:avLst/>
              <a:gdLst/>
              <a:ahLst/>
              <a:cxnLst/>
              <a:rect l="l" t="t" r="r" b="b"/>
              <a:pathLst>
                <a:path w="2169" h="3949" extrusionOk="0">
                  <a:moveTo>
                    <a:pt x="2169" y="0"/>
                  </a:moveTo>
                  <a:lnTo>
                    <a:pt x="2169" y="0"/>
                  </a:lnTo>
                  <a:cubicBezTo>
                    <a:pt x="1576" y="479"/>
                    <a:pt x="1119" y="1119"/>
                    <a:pt x="754" y="1781"/>
                  </a:cubicBezTo>
                  <a:cubicBezTo>
                    <a:pt x="389" y="2465"/>
                    <a:pt x="92" y="3173"/>
                    <a:pt x="1" y="3949"/>
                  </a:cubicBezTo>
                  <a:cubicBezTo>
                    <a:pt x="229" y="3629"/>
                    <a:pt x="389" y="3287"/>
                    <a:pt x="571" y="2967"/>
                  </a:cubicBezTo>
                  <a:cubicBezTo>
                    <a:pt x="1073" y="2032"/>
                    <a:pt x="1712" y="936"/>
                    <a:pt x="2169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8"/>
            <p:cNvSpPr/>
            <p:nvPr/>
          </p:nvSpPr>
          <p:spPr>
            <a:xfrm>
              <a:off x="544581" y="2270309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1" y="0"/>
                  </a:moveTo>
                  <a:cubicBezTo>
                    <a:pt x="1" y="754"/>
                    <a:pt x="24" y="1530"/>
                    <a:pt x="138" y="2283"/>
                  </a:cubicBezTo>
                  <a:cubicBezTo>
                    <a:pt x="275" y="3036"/>
                    <a:pt x="480" y="3789"/>
                    <a:pt x="891" y="4451"/>
                  </a:cubicBezTo>
                  <a:cubicBezTo>
                    <a:pt x="845" y="4063"/>
                    <a:pt x="800" y="3675"/>
                    <a:pt x="731" y="3310"/>
                  </a:cubicBezTo>
                  <a:cubicBezTo>
                    <a:pt x="549" y="2283"/>
                    <a:pt x="389" y="1028"/>
                    <a:pt x="161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8"/>
            <p:cNvSpPr/>
            <p:nvPr/>
          </p:nvSpPr>
          <p:spPr>
            <a:xfrm>
              <a:off x="809143" y="2982523"/>
              <a:ext cx="541003" cy="700451"/>
            </a:xfrm>
            <a:custGeom>
              <a:avLst/>
              <a:gdLst/>
              <a:ahLst/>
              <a:cxnLst/>
              <a:rect l="l" t="t" r="r" b="b"/>
              <a:pathLst>
                <a:path w="9290" h="12028" extrusionOk="0">
                  <a:moveTo>
                    <a:pt x="3032" y="1"/>
                  </a:moveTo>
                  <a:cubicBezTo>
                    <a:pt x="2589" y="1"/>
                    <a:pt x="2125" y="120"/>
                    <a:pt x="1758" y="347"/>
                  </a:cubicBezTo>
                  <a:cubicBezTo>
                    <a:pt x="1552" y="461"/>
                    <a:pt x="1073" y="804"/>
                    <a:pt x="662" y="1899"/>
                  </a:cubicBezTo>
                  <a:cubicBezTo>
                    <a:pt x="0" y="3702"/>
                    <a:pt x="365" y="5392"/>
                    <a:pt x="525" y="6008"/>
                  </a:cubicBezTo>
                  <a:cubicBezTo>
                    <a:pt x="1210" y="8838"/>
                    <a:pt x="3310" y="10345"/>
                    <a:pt x="3994" y="10778"/>
                  </a:cubicBezTo>
                  <a:cubicBezTo>
                    <a:pt x="4788" y="11279"/>
                    <a:pt x="5960" y="12027"/>
                    <a:pt x="7008" y="12027"/>
                  </a:cubicBezTo>
                  <a:cubicBezTo>
                    <a:pt x="7346" y="12027"/>
                    <a:pt x="7671" y="11949"/>
                    <a:pt x="7966" y="11760"/>
                  </a:cubicBezTo>
                  <a:cubicBezTo>
                    <a:pt x="9153" y="10984"/>
                    <a:pt x="9290" y="8701"/>
                    <a:pt x="8400" y="7765"/>
                  </a:cubicBezTo>
                  <a:cubicBezTo>
                    <a:pt x="7943" y="7286"/>
                    <a:pt x="7601" y="7514"/>
                    <a:pt x="6779" y="7058"/>
                  </a:cubicBezTo>
                  <a:cubicBezTo>
                    <a:pt x="5432" y="6305"/>
                    <a:pt x="4519" y="4684"/>
                    <a:pt x="4337" y="3223"/>
                  </a:cubicBezTo>
                  <a:cubicBezTo>
                    <a:pt x="4154" y="1717"/>
                    <a:pt x="4816" y="1055"/>
                    <a:pt x="4268" y="461"/>
                  </a:cubicBezTo>
                  <a:cubicBezTo>
                    <a:pt x="3992" y="149"/>
                    <a:pt x="3525" y="1"/>
                    <a:pt x="3032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8"/>
            <p:cNvSpPr/>
            <p:nvPr/>
          </p:nvSpPr>
          <p:spPr>
            <a:xfrm>
              <a:off x="1263725" y="3445201"/>
              <a:ext cx="45249" cy="203997"/>
            </a:xfrm>
            <a:custGeom>
              <a:avLst/>
              <a:gdLst/>
              <a:ahLst/>
              <a:cxnLst/>
              <a:rect l="l" t="t" r="r" b="b"/>
              <a:pathLst>
                <a:path w="777" h="3503" extrusionOk="0">
                  <a:moveTo>
                    <a:pt x="530" y="1"/>
                  </a:moveTo>
                  <a:cubicBezTo>
                    <a:pt x="439" y="1"/>
                    <a:pt x="314" y="150"/>
                    <a:pt x="229" y="300"/>
                  </a:cubicBezTo>
                  <a:cubicBezTo>
                    <a:pt x="160" y="711"/>
                    <a:pt x="92" y="1190"/>
                    <a:pt x="46" y="1692"/>
                  </a:cubicBezTo>
                  <a:cubicBezTo>
                    <a:pt x="0" y="2308"/>
                    <a:pt x="23" y="2856"/>
                    <a:pt x="69" y="3335"/>
                  </a:cubicBezTo>
                  <a:cubicBezTo>
                    <a:pt x="177" y="3462"/>
                    <a:pt x="257" y="3503"/>
                    <a:pt x="308" y="3503"/>
                  </a:cubicBezTo>
                  <a:cubicBezTo>
                    <a:pt x="322" y="3503"/>
                    <a:pt x="333" y="3500"/>
                    <a:pt x="343" y="3495"/>
                  </a:cubicBezTo>
                  <a:cubicBezTo>
                    <a:pt x="685" y="3427"/>
                    <a:pt x="731" y="2194"/>
                    <a:pt x="731" y="1487"/>
                  </a:cubicBezTo>
                  <a:cubicBezTo>
                    <a:pt x="753" y="893"/>
                    <a:pt x="776" y="49"/>
                    <a:pt x="548" y="3"/>
                  </a:cubicBezTo>
                  <a:cubicBezTo>
                    <a:pt x="542" y="1"/>
                    <a:pt x="536" y="1"/>
                    <a:pt x="530" y="1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8"/>
            <p:cNvSpPr/>
            <p:nvPr/>
          </p:nvSpPr>
          <p:spPr>
            <a:xfrm>
              <a:off x="1122796" y="3396167"/>
              <a:ext cx="125031" cy="293796"/>
            </a:xfrm>
            <a:custGeom>
              <a:avLst/>
              <a:gdLst/>
              <a:ahLst/>
              <a:cxnLst/>
              <a:rect l="l" t="t" r="r" b="b"/>
              <a:pathLst>
                <a:path w="2147" h="5045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051" y="1142"/>
                    <a:pt x="115" y="2945"/>
                    <a:pt x="937" y="4497"/>
                  </a:cubicBezTo>
                  <a:cubicBezTo>
                    <a:pt x="1051" y="4702"/>
                    <a:pt x="1188" y="4885"/>
                    <a:pt x="1347" y="5045"/>
                  </a:cubicBezTo>
                  <a:cubicBezTo>
                    <a:pt x="1" y="3516"/>
                    <a:pt x="982" y="1347"/>
                    <a:pt x="2146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8"/>
            <p:cNvSpPr/>
            <p:nvPr/>
          </p:nvSpPr>
          <p:spPr>
            <a:xfrm>
              <a:off x="1178644" y="3441357"/>
              <a:ext cx="160903" cy="230028"/>
            </a:xfrm>
            <a:custGeom>
              <a:avLst/>
              <a:gdLst/>
              <a:ahLst/>
              <a:cxnLst/>
              <a:rect l="l" t="t" r="r" b="b"/>
              <a:pathLst>
                <a:path w="2763" h="3950" extrusionOk="0">
                  <a:moveTo>
                    <a:pt x="1438" y="0"/>
                  </a:moveTo>
                  <a:cubicBezTo>
                    <a:pt x="1347" y="69"/>
                    <a:pt x="0" y="1210"/>
                    <a:pt x="252" y="2717"/>
                  </a:cubicBezTo>
                  <a:cubicBezTo>
                    <a:pt x="343" y="3287"/>
                    <a:pt x="594" y="3698"/>
                    <a:pt x="799" y="3949"/>
                  </a:cubicBezTo>
                  <a:cubicBezTo>
                    <a:pt x="1461" y="3744"/>
                    <a:pt x="2100" y="3538"/>
                    <a:pt x="2762" y="3333"/>
                  </a:cubicBezTo>
                  <a:cubicBezTo>
                    <a:pt x="2694" y="3310"/>
                    <a:pt x="1849" y="2831"/>
                    <a:pt x="1758" y="1872"/>
                  </a:cubicBezTo>
                  <a:cubicBezTo>
                    <a:pt x="1667" y="1119"/>
                    <a:pt x="2078" y="389"/>
                    <a:pt x="2762" y="0"/>
                  </a:cubicBez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8"/>
            <p:cNvSpPr/>
            <p:nvPr/>
          </p:nvSpPr>
          <p:spPr>
            <a:xfrm>
              <a:off x="1277003" y="3935830"/>
              <a:ext cx="448002" cy="1030235"/>
            </a:xfrm>
            <a:custGeom>
              <a:avLst/>
              <a:gdLst/>
              <a:ahLst/>
              <a:cxnLst/>
              <a:rect l="l" t="t" r="r" b="b"/>
              <a:pathLst>
                <a:path w="7693" h="17691" extrusionOk="0">
                  <a:moveTo>
                    <a:pt x="4999" y="0"/>
                  </a:moveTo>
                  <a:lnTo>
                    <a:pt x="4999" y="0"/>
                  </a:lnTo>
                  <a:cubicBezTo>
                    <a:pt x="3356" y="411"/>
                    <a:pt x="1712" y="822"/>
                    <a:pt x="69" y="1233"/>
                  </a:cubicBezTo>
                  <a:cubicBezTo>
                    <a:pt x="1" y="2945"/>
                    <a:pt x="1" y="4725"/>
                    <a:pt x="1" y="6529"/>
                  </a:cubicBezTo>
                  <a:cubicBezTo>
                    <a:pt x="46" y="10454"/>
                    <a:pt x="252" y="14198"/>
                    <a:pt x="548" y="17690"/>
                  </a:cubicBezTo>
                  <a:cubicBezTo>
                    <a:pt x="5182" y="17576"/>
                    <a:pt x="7533" y="17165"/>
                    <a:pt x="7624" y="16480"/>
                  </a:cubicBezTo>
                  <a:cubicBezTo>
                    <a:pt x="7693" y="15955"/>
                    <a:pt x="6529" y="15293"/>
                    <a:pt x="4155" y="14472"/>
                  </a:cubicBezTo>
                  <a:cubicBezTo>
                    <a:pt x="4429" y="9656"/>
                    <a:pt x="4725" y="4839"/>
                    <a:pt x="4999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8"/>
            <p:cNvSpPr/>
            <p:nvPr/>
          </p:nvSpPr>
          <p:spPr>
            <a:xfrm>
              <a:off x="1287660" y="4619043"/>
              <a:ext cx="272540" cy="244645"/>
            </a:xfrm>
            <a:custGeom>
              <a:avLst/>
              <a:gdLst/>
              <a:ahLst/>
              <a:cxnLst/>
              <a:rect l="l" t="t" r="r" b="b"/>
              <a:pathLst>
                <a:path w="4680" h="4201" extrusionOk="0">
                  <a:moveTo>
                    <a:pt x="0" y="457"/>
                  </a:moveTo>
                  <a:cubicBezTo>
                    <a:pt x="46" y="1690"/>
                    <a:pt x="137" y="2899"/>
                    <a:pt x="228" y="4086"/>
                  </a:cubicBezTo>
                  <a:lnTo>
                    <a:pt x="228" y="4086"/>
                  </a:lnTo>
                  <a:cubicBezTo>
                    <a:pt x="3059" y="4201"/>
                    <a:pt x="4520" y="4018"/>
                    <a:pt x="4634" y="3539"/>
                  </a:cubicBezTo>
                  <a:lnTo>
                    <a:pt x="4634" y="3539"/>
                  </a:lnTo>
                  <a:cubicBezTo>
                    <a:pt x="4679" y="3333"/>
                    <a:pt x="4451" y="3059"/>
                    <a:pt x="3972" y="2740"/>
                  </a:cubicBezTo>
                  <a:lnTo>
                    <a:pt x="3972" y="2740"/>
                  </a:lnTo>
                  <a:cubicBezTo>
                    <a:pt x="4017" y="1827"/>
                    <a:pt x="4086" y="914"/>
                    <a:pt x="4131" y="1"/>
                  </a:cubicBezTo>
                  <a:lnTo>
                    <a:pt x="41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8"/>
            <p:cNvSpPr/>
            <p:nvPr/>
          </p:nvSpPr>
          <p:spPr>
            <a:xfrm>
              <a:off x="1300937" y="4778549"/>
              <a:ext cx="424067" cy="187517"/>
            </a:xfrm>
            <a:custGeom>
              <a:avLst/>
              <a:gdLst/>
              <a:ahLst/>
              <a:cxnLst/>
              <a:rect l="l" t="t" r="r" b="b"/>
              <a:pathLst>
                <a:path w="7282" h="3220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4223" y="320"/>
                    <a:pt x="4451" y="594"/>
                    <a:pt x="4406" y="800"/>
                  </a:cubicBezTo>
                  <a:cubicBezTo>
                    <a:pt x="4313" y="1187"/>
                    <a:pt x="3343" y="1380"/>
                    <a:pt x="1481" y="1380"/>
                  </a:cubicBezTo>
                  <a:cubicBezTo>
                    <a:pt x="1038" y="1380"/>
                    <a:pt x="545" y="1369"/>
                    <a:pt x="0" y="1347"/>
                  </a:cubicBezTo>
                  <a:lnTo>
                    <a:pt x="0" y="1347"/>
                  </a:lnTo>
                  <a:cubicBezTo>
                    <a:pt x="46" y="1986"/>
                    <a:pt x="92" y="2603"/>
                    <a:pt x="137" y="3219"/>
                  </a:cubicBezTo>
                  <a:cubicBezTo>
                    <a:pt x="4771" y="3105"/>
                    <a:pt x="7122" y="2694"/>
                    <a:pt x="7213" y="2009"/>
                  </a:cubicBezTo>
                  <a:cubicBezTo>
                    <a:pt x="7282" y="1484"/>
                    <a:pt x="6118" y="822"/>
                    <a:pt x="3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8"/>
            <p:cNvSpPr/>
            <p:nvPr/>
          </p:nvSpPr>
          <p:spPr>
            <a:xfrm>
              <a:off x="840997" y="3953126"/>
              <a:ext cx="325767" cy="704527"/>
            </a:xfrm>
            <a:custGeom>
              <a:avLst/>
              <a:gdLst/>
              <a:ahLst/>
              <a:cxnLst/>
              <a:rect l="l" t="t" r="r" b="b"/>
              <a:pathLst>
                <a:path w="5594" h="12098" extrusionOk="0">
                  <a:moveTo>
                    <a:pt x="5570" y="0"/>
                  </a:moveTo>
                  <a:cubicBezTo>
                    <a:pt x="3721" y="0"/>
                    <a:pt x="1850" y="0"/>
                    <a:pt x="1" y="23"/>
                  </a:cubicBezTo>
                  <a:lnTo>
                    <a:pt x="1644" y="11961"/>
                  </a:lnTo>
                  <a:lnTo>
                    <a:pt x="5593" y="12098"/>
                  </a:lnTo>
                  <a:cubicBezTo>
                    <a:pt x="5525" y="10157"/>
                    <a:pt x="5479" y="8172"/>
                    <a:pt x="5479" y="6140"/>
                  </a:cubicBezTo>
                  <a:cubicBezTo>
                    <a:pt x="5479" y="4040"/>
                    <a:pt x="5525" y="1986"/>
                    <a:pt x="5570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8"/>
            <p:cNvSpPr/>
            <p:nvPr/>
          </p:nvSpPr>
          <p:spPr>
            <a:xfrm>
              <a:off x="918100" y="4649617"/>
              <a:ext cx="256583" cy="220711"/>
            </a:xfrm>
            <a:custGeom>
              <a:avLst/>
              <a:gdLst/>
              <a:ahLst/>
              <a:cxnLst/>
              <a:rect l="l" t="t" r="r" b="b"/>
              <a:pathLst>
                <a:path w="4406" h="3790" extrusionOk="0">
                  <a:moveTo>
                    <a:pt x="663" y="2420"/>
                  </a:moveTo>
                  <a:cubicBezTo>
                    <a:pt x="206" y="2785"/>
                    <a:pt x="1" y="3059"/>
                    <a:pt x="69" y="3265"/>
                  </a:cubicBezTo>
                  <a:lnTo>
                    <a:pt x="69" y="3265"/>
                  </a:lnTo>
                  <a:cubicBezTo>
                    <a:pt x="206" y="3721"/>
                    <a:pt x="1644" y="3790"/>
                    <a:pt x="4406" y="3470"/>
                  </a:cubicBezTo>
                  <a:lnTo>
                    <a:pt x="4406" y="3470"/>
                  </a:lnTo>
                  <a:cubicBezTo>
                    <a:pt x="4337" y="2374"/>
                    <a:pt x="4292" y="1256"/>
                    <a:pt x="4269" y="138"/>
                  </a:cubicBezTo>
                  <a:lnTo>
                    <a:pt x="4269" y="138"/>
                  </a:lnTo>
                  <a:lnTo>
                    <a:pt x="320" y="1"/>
                  </a:lnTo>
                  <a:cubicBezTo>
                    <a:pt x="434" y="822"/>
                    <a:pt x="548" y="1621"/>
                    <a:pt x="663" y="24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8"/>
            <p:cNvSpPr/>
            <p:nvPr/>
          </p:nvSpPr>
          <p:spPr>
            <a:xfrm>
              <a:off x="758595" y="4790546"/>
              <a:ext cx="421447" cy="175928"/>
            </a:xfrm>
            <a:custGeom>
              <a:avLst/>
              <a:gdLst/>
              <a:ahLst/>
              <a:cxnLst/>
              <a:rect l="l" t="t" r="r" b="b"/>
              <a:pathLst>
                <a:path w="7237" h="3021" extrusionOk="0">
                  <a:moveTo>
                    <a:pt x="3402" y="0"/>
                  </a:moveTo>
                  <a:lnTo>
                    <a:pt x="3402" y="0"/>
                  </a:lnTo>
                  <a:cubicBezTo>
                    <a:pt x="1096" y="1004"/>
                    <a:pt x="1" y="1758"/>
                    <a:pt x="92" y="2260"/>
                  </a:cubicBezTo>
                  <a:cubicBezTo>
                    <a:pt x="210" y="2764"/>
                    <a:pt x="1528" y="3021"/>
                    <a:pt x="4056" y="3021"/>
                  </a:cubicBezTo>
                  <a:cubicBezTo>
                    <a:pt x="4961" y="3021"/>
                    <a:pt x="6021" y="2988"/>
                    <a:pt x="7236" y="2922"/>
                  </a:cubicBezTo>
                  <a:cubicBezTo>
                    <a:pt x="7191" y="2305"/>
                    <a:pt x="7168" y="1689"/>
                    <a:pt x="7145" y="1050"/>
                  </a:cubicBezTo>
                  <a:cubicBezTo>
                    <a:pt x="6008" y="1182"/>
                    <a:pt x="5095" y="1247"/>
                    <a:pt x="4405" y="1247"/>
                  </a:cubicBezTo>
                  <a:cubicBezTo>
                    <a:pt x="3419" y="1247"/>
                    <a:pt x="2889" y="1113"/>
                    <a:pt x="2808" y="845"/>
                  </a:cubicBezTo>
                  <a:cubicBezTo>
                    <a:pt x="2740" y="639"/>
                    <a:pt x="2945" y="365"/>
                    <a:pt x="34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8"/>
            <p:cNvSpPr/>
            <p:nvPr/>
          </p:nvSpPr>
          <p:spPr>
            <a:xfrm>
              <a:off x="746657" y="3583567"/>
              <a:ext cx="903924" cy="493250"/>
            </a:xfrm>
            <a:custGeom>
              <a:avLst/>
              <a:gdLst/>
              <a:ahLst/>
              <a:cxnLst/>
              <a:rect l="l" t="t" r="r" b="b"/>
              <a:pathLst>
                <a:path w="15522" h="8470" extrusionOk="0">
                  <a:moveTo>
                    <a:pt x="2397" y="1"/>
                  </a:moveTo>
                  <a:cubicBezTo>
                    <a:pt x="1803" y="1393"/>
                    <a:pt x="1233" y="2785"/>
                    <a:pt x="639" y="4155"/>
                  </a:cubicBezTo>
                  <a:cubicBezTo>
                    <a:pt x="434" y="4657"/>
                    <a:pt x="206" y="5159"/>
                    <a:pt x="0" y="5661"/>
                  </a:cubicBezTo>
                  <a:cubicBezTo>
                    <a:pt x="1370" y="7031"/>
                    <a:pt x="2694" y="7647"/>
                    <a:pt x="3538" y="7944"/>
                  </a:cubicBezTo>
                  <a:cubicBezTo>
                    <a:pt x="4572" y="8319"/>
                    <a:pt x="5597" y="8469"/>
                    <a:pt x="6642" y="8469"/>
                  </a:cubicBezTo>
                  <a:cubicBezTo>
                    <a:pt x="8457" y="8469"/>
                    <a:pt x="10331" y="8017"/>
                    <a:pt x="12417" y="7510"/>
                  </a:cubicBezTo>
                  <a:cubicBezTo>
                    <a:pt x="13718" y="7191"/>
                    <a:pt x="14768" y="6871"/>
                    <a:pt x="15521" y="6620"/>
                  </a:cubicBezTo>
                  <a:cubicBezTo>
                    <a:pt x="14791" y="4931"/>
                    <a:pt x="14061" y="3242"/>
                    <a:pt x="13330" y="1576"/>
                  </a:cubicBezTo>
                  <a:cubicBezTo>
                    <a:pt x="9678" y="1051"/>
                    <a:pt x="6049" y="526"/>
                    <a:pt x="2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8"/>
            <p:cNvSpPr/>
            <p:nvPr/>
          </p:nvSpPr>
          <p:spPr>
            <a:xfrm>
              <a:off x="1732925" y="2395282"/>
              <a:ext cx="364260" cy="425407"/>
            </a:xfrm>
            <a:custGeom>
              <a:avLst/>
              <a:gdLst/>
              <a:ahLst/>
              <a:cxnLst/>
              <a:rect l="l" t="t" r="r" b="b"/>
              <a:pathLst>
                <a:path w="6255" h="7305" extrusionOk="0">
                  <a:moveTo>
                    <a:pt x="2534" y="2237"/>
                  </a:moveTo>
                  <a:lnTo>
                    <a:pt x="2534" y="2237"/>
                  </a:lnTo>
                  <a:cubicBezTo>
                    <a:pt x="2877" y="2556"/>
                    <a:pt x="3036" y="3013"/>
                    <a:pt x="3036" y="3469"/>
                  </a:cubicBezTo>
                  <a:cubicBezTo>
                    <a:pt x="3036" y="3903"/>
                    <a:pt x="2854" y="4360"/>
                    <a:pt x="2557" y="4679"/>
                  </a:cubicBezTo>
                  <a:cubicBezTo>
                    <a:pt x="2648" y="4497"/>
                    <a:pt x="2717" y="4291"/>
                    <a:pt x="2785" y="4086"/>
                  </a:cubicBezTo>
                  <a:cubicBezTo>
                    <a:pt x="2945" y="3469"/>
                    <a:pt x="2854" y="2830"/>
                    <a:pt x="2534" y="2237"/>
                  </a:cubicBezTo>
                  <a:close/>
                  <a:moveTo>
                    <a:pt x="4452" y="0"/>
                  </a:moveTo>
                  <a:cubicBezTo>
                    <a:pt x="4109" y="0"/>
                    <a:pt x="3493" y="502"/>
                    <a:pt x="3196" y="799"/>
                  </a:cubicBezTo>
                  <a:cubicBezTo>
                    <a:pt x="2968" y="1027"/>
                    <a:pt x="2648" y="1415"/>
                    <a:pt x="2397" y="1963"/>
                  </a:cubicBezTo>
                  <a:cubicBezTo>
                    <a:pt x="2397" y="1552"/>
                    <a:pt x="2352" y="1210"/>
                    <a:pt x="2283" y="981"/>
                  </a:cubicBezTo>
                  <a:cubicBezTo>
                    <a:pt x="2215" y="662"/>
                    <a:pt x="2146" y="297"/>
                    <a:pt x="1964" y="274"/>
                  </a:cubicBezTo>
                  <a:cubicBezTo>
                    <a:pt x="1956" y="273"/>
                    <a:pt x="1949" y="272"/>
                    <a:pt x="1942" y="272"/>
                  </a:cubicBezTo>
                  <a:cubicBezTo>
                    <a:pt x="1813" y="272"/>
                    <a:pt x="1687" y="461"/>
                    <a:pt x="1644" y="548"/>
                  </a:cubicBezTo>
                  <a:cubicBezTo>
                    <a:pt x="1188" y="1255"/>
                    <a:pt x="1302" y="3104"/>
                    <a:pt x="1370" y="3812"/>
                  </a:cubicBezTo>
                  <a:cubicBezTo>
                    <a:pt x="914" y="4154"/>
                    <a:pt x="457" y="4497"/>
                    <a:pt x="1" y="4839"/>
                  </a:cubicBezTo>
                  <a:cubicBezTo>
                    <a:pt x="46" y="5136"/>
                    <a:pt x="160" y="5729"/>
                    <a:pt x="571" y="6323"/>
                  </a:cubicBezTo>
                  <a:cubicBezTo>
                    <a:pt x="936" y="6848"/>
                    <a:pt x="1393" y="7144"/>
                    <a:pt x="1644" y="7304"/>
                  </a:cubicBezTo>
                  <a:cubicBezTo>
                    <a:pt x="2101" y="6642"/>
                    <a:pt x="2580" y="6003"/>
                    <a:pt x="3036" y="5341"/>
                  </a:cubicBezTo>
                  <a:cubicBezTo>
                    <a:pt x="3196" y="5318"/>
                    <a:pt x="3858" y="5250"/>
                    <a:pt x="4315" y="4702"/>
                  </a:cubicBezTo>
                  <a:cubicBezTo>
                    <a:pt x="4497" y="4474"/>
                    <a:pt x="4588" y="4268"/>
                    <a:pt x="4634" y="4109"/>
                  </a:cubicBezTo>
                  <a:cubicBezTo>
                    <a:pt x="4908" y="3994"/>
                    <a:pt x="5296" y="3812"/>
                    <a:pt x="5661" y="3469"/>
                  </a:cubicBezTo>
                  <a:cubicBezTo>
                    <a:pt x="5821" y="3310"/>
                    <a:pt x="6255" y="2922"/>
                    <a:pt x="6186" y="2785"/>
                  </a:cubicBezTo>
                  <a:cubicBezTo>
                    <a:pt x="6167" y="2738"/>
                    <a:pt x="6110" y="2706"/>
                    <a:pt x="5981" y="2706"/>
                  </a:cubicBezTo>
                  <a:cubicBezTo>
                    <a:pt x="5798" y="2706"/>
                    <a:pt x="5471" y="2770"/>
                    <a:pt x="4908" y="2944"/>
                  </a:cubicBezTo>
                  <a:cubicBezTo>
                    <a:pt x="5136" y="2693"/>
                    <a:pt x="5365" y="2488"/>
                    <a:pt x="5547" y="2328"/>
                  </a:cubicBezTo>
                  <a:cubicBezTo>
                    <a:pt x="5912" y="2009"/>
                    <a:pt x="6209" y="1849"/>
                    <a:pt x="6163" y="1689"/>
                  </a:cubicBezTo>
                  <a:cubicBezTo>
                    <a:pt x="6141" y="1598"/>
                    <a:pt x="5981" y="1575"/>
                    <a:pt x="5912" y="1552"/>
                  </a:cubicBezTo>
                  <a:cubicBezTo>
                    <a:pt x="5853" y="1539"/>
                    <a:pt x="5792" y="1532"/>
                    <a:pt x="5731" y="1532"/>
                  </a:cubicBezTo>
                  <a:cubicBezTo>
                    <a:pt x="5274" y="1532"/>
                    <a:pt x="4784" y="1876"/>
                    <a:pt x="4543" y="2077"/>
                  </a:cubicBezTo>
                  <a:cubicBezTo>
                    <a:pt x="5159" y="1552"/>
                    <a:pt x="5730" y="981"/>
                    <a:pt x="5616" y="753"/>
                  </a:cubicBezTo>
                  <a:cubicBezTo>
                    <a:pt x="5581" y="696"/>
                    <a:pt x="5490" y="679"/>
                    <a:pt x="5390" y="679"/>
                  </a:cubicBezTo>
                  <a:cubicBezTo>
                    <a:pt x="5290" y="679"/>
                    <a:pt x="5182" y="696"/>
                    <a:pt x="5113" y="708"/>
                  </a:cubicBezTo>
                  <a:cubicBezTo>
                    <a:pt x="4429" y="799"/>
                    <a:pt x="3995" y="1347"/>
                    <a:pt x="3835" y="1575"/>
                  </a:cubicBezTo>
                  <a:cubicBezTo>
                    <a:pt x="4041" y="1255"/>
                    <a:pt x="4246" y="1027"/>
                    <a:pt x="4383" y="845"/>
                  </a:cubicBezTo>
                  <a:cubicBezTo>
                    <a:pt x="4588" y="639"/>
                    <a:pt x="4771" y="479"/>
                    <a:pt x="4748" y="251"/>
                  </a:cubicBezTo>
                  <a:cubicBezTo>
                    <a:pt x="4725" y="251"/>
                    <a:pt x="4703" y="91"/>
                    <a:pt x="4611" y="23"/>
                  </a:cubicBezTo>
                  <a:cubicBezTo>
                    <a:pt x="4566" y="0"/>
                    <a:pt x="4520" y="0"/>
                    <a:pt x="4452" y="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8"/>
            <p:cNvSpPr/>
            <p:nvPr/>
          </p:nvSpPr>
          <p:spPr>
            <a:xfrm>
              <a:off x="1880492" y="2526835"/>
              <a:ext cx="29292" cy="140987"/>
            </a:xfrm>
            <a:custGeom>
              <a:avLst/>
              <a:gdLst/>
              <a:ahLst/>
              <a:cxnLst/>
              <a:rect l="l" t="t" r="r" b="b"/>
              <a:pathLst>
                <a:path w="503" h="2421" extrusionOk="0">
                  <a:moveTo>
                    <a:pt x="0" y="1"/>
                  </a:moveTo>
                  <a:cubicBezTo>
                    <a:pt x="320" y="571"/>
                    <a:pt x="411" y="1210"/>
                    <a:pt x="251" y="1827"/>
                  </a:cubicBezTo>
                  <a:cubicBezTo>
                    <a:pt x="183" y="2032"/>
                    <a:pt x="114" y="2238"/>
                    <a:pt x="23" y="2420"/>
                  </a:cubicBezTo>
                  <a:cubicBezTo>
                    <a:pt x="320" y="2101"/>
                    <a:pt x="502" y="1644"/>
                    <a:pt x="502" y="1210"/>
                  </a:cubicBezTo>
                  <a:cubicBezTo>
                    <a:pt x="502" y="754"/>
                    <a:pt x="343" y="29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8"/>
            <p:cNvSpPr/>
            <p:nvPr/>
          </p:nvSpPr>
          <p:spPr>
            <a:xfrm>
              <a:off x="1339489" y="2800656"/>
              <a:ext cx="465298" cy="348304"/>
            </a:xfrm>
            <a:custGeom>
              <a:avLst/>
              <a:gdLst/>
              <a:ahLst/>
              <a:cxnLst/>
              <a:rect l="l" t="t" r="r" b="b"/>
              <a:pathLst>
                <a:path w="7990" h="5981" extrusionOk="0">
                  <a:moveTo>
                    <a:pt x="7327" y="1"/>
                  </a:moveTo>
                  <a:cubicBezTo>
                    <a:pt x="4976" y="1507"/>
                    <a:pt x="2443" y="3059"/>
                    <a:pt x="0" y="4520"/>
                  </a:cubicBezTo>
                  <a:cubicBezTo>
                    <a:pt x="183" y="5022"/>
                    <a:pt x="366" y="5502"/>
                    <a:pt x="525" y="5981"/>
                  </a:cubicBezTo>
                  <a:cubicBezTo>
                    <a:pt x="2831" y="4794"/>
                    <a:pt x="6277" y="2238"/>
                    <a:pt x="7989" y="937"/>
                  </a:cubicBezTo>
                  <a:cubicBezTo>
                    <a:pt x="7761" y="617"/>
                    <a:pt x="7533" y="297"/>
                    <a:pt x="7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8"/>
            <p:cNvSpPr/>
            <p:nvPr/>
          </p:nvSpPr>
          <p:spPr>
            <a:xfrm>
              <a:off x="1137413" y="2981417"/>
              <a:ext cx="121012" cy="203473"/>
            </a:xfrm>
            <a:custGeom>
              <a:avLst/>
              <a:gdLst/>
              <a:ahLst/>
              <a:cxnLst/>
              <a:rect l="l" t="t" r="r" b="b"/>
              <a:pathLst>
                <a:path w="2078" h="3494" extrusionOk="0">
                  <a:moveTo>
                    <a:pt x="617" y="1"/>
                  </a:moveTo>
                  <a:lnTo>
                    <a:pt x="252" y="206"/>
                  </a:lnTo>
                  <a:cubicBezTo>
                    <a:pt x="69" y="343"/>
                    <a:pt x="1" y="572"/>
                    <a:pt x="115" y="777"/>
                  </a:cubicBezTo>
                  <a:cubicBezTo>
                    <a:pt x="549" y="1622"/>
                    <a:pt x="1005" y="2466"/>
                    <a:pt x="1462" y="3311"/>
                  </a:cubicBezTo>
                  <a:cubicBezTo>
                    <a:pt x="1462" y="3311"/>
                    <a:pt x="1758" y="3448"/>
                    <a:pt x="2078" y="3493"/>
                  </a:cubicBezTo>
                  <a:cubicBezTo>
                    <a:pt x="1827" y="3288"/>
                    <a:pt x="1599" y="3014"/>
                    <a:pt x="1393" y="2672"/>
                  </a:cubicBezTo>
                  <a:cubicBezTo>
                    <a:pt x="937" y="1941"/>
                    <a:pt x="617" y="960"/>
                    <a:pt x="617" y="1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8"/>
            <p:cNvSpPr/>
            <p:nvPr/>
          </p:nvSpPr>
          <p:spPr>
            <a:xfrm>
              <a:off x="1766177" y="2796696"/>
              <a:ext cx="39891" cy="58526"/>
            </a:xfrm>
            <a:custGeom>
              <a:avLst/>
              <a:gdLst/>
              <a:ahLst/>
              <a:cxnLst/>
              <a:rect l="l" t="t" r="r" b="b"/>
              <a:pathLst>
                <a:path w="685" h="1005" extrusionOk="0">
                  <a:moveTo>
                    <a:pt x="92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06" y="365"/>
                    <a:pt x="434" y="685"/>
                    <a:pt x="662" y="1005"/>
                  </a:cubicBezTo>
                  <a:cubicBezTo>
                    <a:pt x="662" y="1005"/>
                    <a:pt x="685" y="982"/>
                    <a:pt x="685" y="982"/>
                  </a:cubicBezTo>
                  <a:cubicBezTo>
                    <a:pt x="480" y="662"/>
                    <a:pt x="297" y="32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8"/>
            <p:cNvSpPr/>
            <p:nvPr/>
          </p:nvSpPr>
          <p:spPr>
            <a:xfrm>
              <a:off x="1687734" y="2675741"/>
              <a:ext cx="82461" cy="121012"/>
            </a:xfrm>
            <a:custGeom>
              <a:avLst/>
              <a:gdLst/>
              <a:ahLst/>
              <a:cxnLst/>
              <a:rect l="l" t="t" r="r" b="b"/>
              <a:pathLst>
                <a:path w="1416" h="2078" extrusionOk="0">
                  <a:moveTo>
                    <a:pt x="46" y="0"/>
                  </a:moveTo>
                  <a:cubicBezTo>
                    <a:pt x="23" y="0"/>
                    <a:pt x="23" y="23"/>
                    <a:pt x="1" y="23"/>
                  </a:cubicBezTo>
                  <a:cubicBezTo>
                    <a:pt x="411" y="731"/>
                    <a:pt x="845" y="1415"/>
                    <a:pt x="1302" y="2077"/>
                  </a:cubicBezTo>
                  <a:cubicBezTo>
                    <a:pt x="1347" y="2077"/>
                    <a:pt x="1370" y="2054"/>
                    <a:pt x="1416" y="2032"/>
                  </a:cubicBezTo>
                  <a:cubicBezTo>
                    <a:pt x="982" y="1347"/>
                    <a:pt x="526" y="662"/>
                    <a:pt x="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8"/>
            <p:cNvSpPr/>
            <p:nvPr/>
          </p:nvSpPr>
          <p:spPr>
            <a:xfrm>
              <a:off x="1338150" y="2759483"/>
              <a:ext cx="490572" cy="304453"/>
            </a:xfrm>
            <a:custGeom>
              <a:avLst/>
              <a:gdLst/>
              <a:ahLst/>
              <a:cxnLst/>
              <a:rect l="l" t="t" r="r" b="b"/>
              <a:pathLst>
                <a:path w="8424" h="5228" extrusionOk="0">
                  <a:moveTo>
                    <a:pt x="8423" y="0"/>
                  </a:moveTo>
                  <a:lnTo>
                    <a:pt x="8423" y="0"/>
                  </a:lnTo>
                  <a:cubicBezTo>
                    <a:pt x="8081" y="183"/>
                    <a:pt x="7738" y="388"/>
                    <a:pt x="7419" y="594"/>
                  </a:cubicBezTo>
                  <a:cubicBezTo>
                    <a:pt x="7373" y="616"/>
                    <a:pt x="7350" y="639"/>
                    <a:pt x="7305" y="639"/>
                  </a:cubicBezTo>
                  <a:cubicBezTo>
                    <a:pt x="4908" y="2077"/>
                    <a:pt x="2397" y="3629"/>
                    <a:pt x="0" y="5159"/>
                  </a:cubicBezTo>
                  <a:cubicBezTo>
                    <a:pt x="23" y="5181"/>
                    <a:pt x="23" y="5204"/>
                    <a:pt x="23" y="5227"/>
                  </a:cubicBezTo>
                  <a:cubicBezTo>
                    <a:pt x="2466" y="3766"/>
                    <a:pt x="4999" y="2214"/>
                    <a:pt x="7350" y="708"/>
                  </a:cubicBezTo>
                  <a:cubicBezTo>
                    <a:pt x="7373" y="685"/>
                    <a:pt x="7396" y="662"/>
                    <a:pt x="7442" y="639"/>
                  </a:cubicBezTo>
                  <a:cubicBezTo>
                    <a:pt x="7761" y="434"/>
                    <a:pt x="8103" y="206"/>
                    <a:pt x="8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8"/>
            <p:cNvSpPr/>
            <p:nvPr/>
          </p:nvSpPr>
          <p:spPr>
            <a:xfrm>
              <a:off x="1213177" y="3136963"/>
              <a:ext cx="5416" cy="2737"/>
            </a:xfrm>
            <a:custGeom>
              <a:avLst/>
              <a:gdLst/>
              <a:ahLst/>
              <a:cxnLst/>
              <a:rect l="l" t="t" r="r" b="b"/>
              <a:pathLst>
                <a:path w="93" h="47" extrusionOk="0">
                  <a:moveTo>
                    <a:pt x="1" y="46"/>
                  </a:moveTo>
                  <a:lnTo>
                    <a:pt x="1" y="46"/>
                  </a:lnTo>
                  <a:cubicBezTo>
                    <a:pt x="24" y="23"/>
                    <a:pt x="69" y="23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69" y="23"/>
                    <a:pt x="24" y="23"/>
                    <a:pt x="1" y="46"/>
                  </a:cubicBezTo>
                  <a:close/>
                </a:path>
              </a:pathLst>
            </a:custGeom>
            <a:solidFill>
              <a:srgbClr val="D8D2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5" name="Google Shape;2385;p38"/>
            <p:cNvGrpSpPr/>
            <p:nvPr/>
          </p:nvGrpSpPr>
          <p:grpSpPr>
            <a:xfrm>
              <a:off x="1173344" y="2646449"/>
              <a:ext cx="685892" cy="540071"/>
              <a:chOff x="1173344" y="2646449"/>
              <a:chExt cx="685892" cy="540071"/>
            </a:xfrm>
          </p:grpSpPr>
          <p:sp>
            <p:nvSpPr>
              <p:cNvPr id="2386" name="Google Shape;2386;p38"/>
              <p:cNvSpPr/>
              <p:nvPr/>
            </p:nvSpPr>
            <p:spPr>
              <a:xfrm>
                <a:off x="1690413" y="26464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1771476" y="27594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1173344" y="26770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9" name="Google Shape;2389;p38"/>
            <p:cNvGrpSpPr/>
            <p:nvPr/>
          </p:nvGrpSpPr>
          <p:grpSpPr>
            <a:xfrm>
              <a:off x="1174695" y="2646303"/>
              <a:ext cx="685892" cy="540071"/>
              <a:chOff x="1325744" y="2798849"/>
              <a:chExt cx="685892" cy="540071"/>
            </a:xfrm>
          </p:grpSpPr>
          <p:sp>
            <p:nvSpPr>
              <p:cNvPr id="2390" name="Google Shape;2390;p38"/>
              <p:cNvSpPr/>
              <p:nvPr/>
            </p:nvSpPr>
            <p:spPr>
              <a:xfrm>
                <a:off x="1842813" y="2798849"/>
                <a:ext cx="138308" cy="147626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2535" extrusionOk="0">
                    <a:moveTo>
                      <a:pt x="959" y="1"/>
                    </a:moveTo>
                    <a:cubicBezTo>
                      <a:pt x="890" y="1"/>
                      <a:pt x="822" y="24"/>
                      <a:pt x="753" y="69"/>
                    </a:cubicBezTo>
                    <a:cubicBezTo>
                      <a:pt x="502" y="206"/>
                      <a:pt x="251" y="366"/>
                      <a:pt x="0" y="503"/>
                    </a:cubicBezTo>
                    <a:cubicBezTo>
                      <a:pt x="480" y="1165"/>
                      <a:pt x="936" y="1850"/>
                      <a:pt x="1370" y="2535"/>
                    </a:cubicBezTo>
                    <a:cubicBezTo>
                      <a:pt x="1689" y="2329"/>
                      <a:pt x="2032" y="2124"/>
                      <a:pt x="2374" y="1941"/>
                    </a:cubicBezTo>
                    <a:lnTo>
                      <a:pt x="1393" y="252"/>
                    </a:lnTo>
                    <a:cubicBezTo>
                      <a:pt x="1301" y="92"/>
                      <a:pt x="1141" y="1"/>
                      <a:pt x="95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1923876" y="2911883"/>
                <a:ext cx="87760" cy="94399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621" extrusionOk="0">
                    <a:moveTo>
                      <a:pt x="982" y="0"/>
                    </a:moveTo>
                    <a:cubicBezTo>
                      <a:pt x="662" y="206"/>
                      <a:pt x="320" y="434"/>
                      <a:pt x="1" y="639"/>
                    </a:cubicBezTo>
                    <a:cubicBezTo>
                      <a:pt x="206" y="959"/>
                      <a:pt x="389" y="1301"/>
                      <a:pt x="594" y="1621"/>
                    </a:cubicBezTo>
                    <a:cubicBezTo>
                      <a:pt x="1028" y="1278"/>
                      <a:pt x="1347" y="1027"/>
                      <a:pt x="1507" y="913"/>
                    </a:cubicBez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1491889" y="2953056"/>
                <a:ext cx="465298" cy="348304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5981" extrusionOk="0">
                    <a:moveTo>
                      <a:pt x="7327" y="1"/>
                    </a:moveTo>
                    <a:cubicBezTo>
                      <a:pt x="4976" y="1507"/>
                      <a:pt x="2443" y="3059"/>
                      <a:pt x="0" y="4520"/>
                    </a:cubicBezTo>
                    <a:cubicBezTo>
                      <a:pt x="183" y="5022"/>
                      <a:pt x="366" y="5502"/>
                      <a:pt x="525" y="5981"/>
                    </a:cubicBezTo>
                    <a:cubicBezTo>
                      <a:pt x="2831" y="4794"/>
                      <a:pt x="6277" y="2238"/>
                      <a:pt x="7989" y="937"/>
                    </a:cubicBezTo>
                    <a:cubicBezTo>
                      <a:pt x="7761" y="617"/>
                      <a:pt x="7533" y="297"/>
                      <a:pt x="732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1325744" y="2829423"/>
                <a:ext cx="590212" cy="509498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8749" extrusionOk="0">
                    <a:moveTo>
                      <a:pt x="8834" y="1"/>
                    </a:moveTo>
                    <a:cubicBezTo>
                      <a:pt x="7829" y="594"/>
                      <a:pt x="6825" y="1188"/>
                      <a:pt x="5821" y="1781"/>
                    </a:cubicBezTo>
                    <a:cubicBezTo>
                      <a:pt x="3880" y="2923"/>
                      <a:pt x="1940" y="4087"/>
                      <a:pt x="0" y="5228"/>
                    </a:cubicBezTo>
                    <a:cubicBezTo>
                      <a:pt x="0" y="6187"/>
                      <a:pt x="320" y="7168"/>
                      <a:pt x="776" y="7899"/>
                    </a:cubicBezTo>
                    <a:cubicBezTo>
                      <a:pt x="982" y="8241"/>
                      <a:pt x="1210" y="8515"/>
                      <a:pt x="1461" y="8720"/>
                    </a:cubicBezTo>
                    <a:cubicBezTo>
                      <a:pt x="1484" y="8720"/>
                      <a:pt x="1484" y="8743"/>
                      <a:pt x="1507" y="8743"/>
                    </a:cubicBezTo>
                    <a:cubicBezTo>
                      <a:pt x="1537" y="8747"/>
                      <a:pt x="1569" y="8748"/>
                      <a:pt x="1602" y="8748"/>
                    </a:cubicBezTo>
                    <a:cubicBezTo>
                      <a:pt x="1999" y="8748"/>
                      <a:pt x="2621" y="8504"/>
                      <a:pt x="3378" y="8104"/>
                    </a:cubicBezTo>
                    <a:cubicBezTo>
                      <a:pt x="3219" y="7625"/>
                      <a:pt x="3036" y="7145"/>
                      <a:pt x="2853" y="6643"/>
                    </a:cubicBezTo>
                    <a:cubicBezTo>
                      <a:pt x="2853" y="6620"/>
                      <a:pt x="2853" y="6597"/>
                      <a:pt x="2830" y="6575"/>
                    </a:cubicBezTo>
                    <a:cubicBezTo>
                      <a:pt x="5227" y="5045"/>
                      <a:pt x="7738" y="3493"/>
                      <a:pt x="10135" y="2055"/>
                    </a:cubicBezTo>
                    <a:cubicBezTo>
                      <a:pt x="9678" y="1393"/>
                      <a:pt x="9244" y="709"/>
                      <a:pt x="8834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4" name="Google Shape;2394;p38"/>
            <p:cNvSpPr/>
            <p:nvPr/>
          </p:nvSpPr>
          <p:spPr>
            <a:xfrm>
              <a:off x="831738" y="290565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8"/>
            <p:cNvSpPr/>
            <p:nvPr/>
          </p:nvSpPr>
          <p:spPr>
            <a:xfrm>
              <a:off x="831738" y="2904303"/>
              <a:ext cx="719144" cy="881387"/>
            </a:xfrm>
            <a:custGeom>
              <a:avLst/>
              <a:gdLst/>
              <a:ahLst/>
              <a:cxnLst/>
              <a:rect l="l" t="t" r="r" b="b"/>
              <a:pathLst>
                <a:path w="12349" h="15135" extrusionOk="0">
                  <a:moveTo>
                    <a:pt x="7281" y="1"/>
                  </a:moveTo>
                  <a:cubicBezTo>
                    <a:pt x="8171" y="1074"/>
                    <a:pt x="9176" y="2466"/>
                    <a:pt x="10066" y="4224"/>
                  </a:cubicBezTo>
                  <a:cubicBezTo>
                    <a:pt x="11801" y="7693"/>
                    <a:pt x="12234" y="10911"/>
                    <a:pt x="12349" y="12988"/>
                  </a:cubicBezTo>
                  <a:cubicBezTo>
                    <a:pt x="11413" y="13559"/>
                    <a:pt x="9929" y="14267"/>
                    <a:pt x="8035" y="14541"/>
                  </a:cubicBezTo>
                  <a:cubicBezTo>
                    <a:pt x="4086" y="15134"/>
                    <a:pt x="1027" y="13491"/>
                    <a:pt x="0" y="12874"/>
                  </a:cubicBezTo>
                  <a:lnTo>
                    <a:pt x="502" y="1850"/>
                  </a:lnTo>
                  <a:cubicBezTo>
                    <a:pt x="1278" y="1576"/>
                    <a:pt x="2100" y="1302"/>
                    <a:pt x="2967" y="1051"/>
                  </a:cubicBezTo>
                  <a:cubicBezTo>
                    <a:pt x="4474" y="617"/>
                    <a:pt x="5935" y="275"/>
                    <a:pt x="728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8"/>
            <p:cNvSpPr/>
            <p:nvPr/>
          </p:nvSpPr>
          <p:spPr>
            <a:xfrm>
              <a:off x="1219874" y="2990735"/>
              <a:ext cx="253905" cy="671333"/>
            </a:xfrm>
            <a:custGeom>
              <a:avLst/>
              <a:gdLst/>
              <a:ahLst/>
              <a:cxnLst/>
              <a:rect l="l" t="t" r="r" b="b"/>
              <a:pathLst>
                <a:path w="4360" h="11528" extrusionOk="0">
                  <a:moveTo>
                    <a:pt x="0" y="1"/>
                  </a:moveTo>
                  <a:cubicBezTo>
                    <a:pt x="2602" y="3265"/>
                    <a:pt x="4131" y="7373"/>
                    <a:pt x="4360" y="11527"/>
                  </a:cubicBezTo>
                  <a:cubicBezTo>
                    <a:pt x="4291" y="11003"/>
                    <a:pt x="4223" y="10500"/>
                    <a:pt x="4131" y="9975"/>
                  </a:cubicBezTo>
                  <a:cubicBezTo>
                    <a:pt x="3538" y="6392"/>
                    <a:pt x="2100" y="2968"/>
                    <a:pt x="0" y="1"/>
                  </a:cubicBezTo>
                  <a:close/>
                </a:path>
              </a:pathLst>
            </a:custGeom>
            <a:solidFill>
              <a:srgbClr val="4C4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8"/>
            <p:cNvSpPr/>
            <p:nvPr/>
          </p:nvSpPr>
          <p:spPr>
            <a:xfrm>
              <a:off x="1009821" y="2905653"/>
              <a:ext cx="356282" cy="296474"/>
            </a:xfrm>
            <a:custGeom>
              <a:avLst/>
              <a:gdLst/>
              <a:ahLst/>
              <a:cxnLst/>
              <a:rect l="l" t="t" r="r" b="b"/>
              <a:pathLst>
                <a:path w="6118" h="5091" extrusionOk="0">
                  <a:moveTo>
                    <a:pt x="3721" y="1"/>
                  </a:moveTo>
                  <a:cubicBezTo>
                    <a:pt x="4474" y="389"/>
                    <a:pt x="5182" y="937"/>
                    <a:pt x="5753" y="1621"/>
                  </a:cubicBezTo>
                  <a:cubicBezTo>
                    <a:pt x="5912" y="1804"/>
                    <a:pt x="6118" y="2010"/>
                    <a:pt x="6095" y="2306"/>
                  </a:cubicBezTo>
                  <a:cubicBezTo>
                    <a:pt x="6072" y="2649"/>
                    <a:pt x="5730" y="2923"/>
                    <a:pt x="5387" y="2854"/>
                  </a:cubicBezTo>
                  <a:cubicBezTo>
                    <a:pt x="4954" y="2808"/>
                    <a:pt x="4543" y="2763"/>
                    <a:pt x="4109" y="2717"/>
                  </a:cubicBezTo>
                  <a:lnTo>
                    <a:pt x="4383" y="2603"/>
                  </a:lnTo>
                  <a:cubicBezTo>
                    <a:pt x="4064" y="3105"/>
                    <a:pt x="3744" y="3630"/>
                    <a:pt x="3424" y="4132"/>
                  </a:cubicBezTo>
                  <a:lnTo>
                    <a:pt x="3310" y="4338"/>
                  </a:lnTo>
                  <a:cubicBezTo>
                    <a:pt x="2991" y="4931"/>
                    <a:pt x="2169" y="5091"/>
                    <a:pt x="1690" y="4589"/>
                  </a:cubicBezTo>
                  <a:cubicBezTo>
                    <a:pt x="640" y="3630"/>
                    <a:pt x="1" y="2238"/>
                    <a:pt x="1" y="800"/>
                  </a:cubicBezTo>
                  <a:cubicBezTo>
                    <a:pt x="1233" y="503"/>
                    <a:pt x="2489" y="229"/>
                    <a:pt x="3721" y="1"/>
                  </a:cubicBezTo>
                  <a:close/>
                  <a:moveTo>
                    <a:pt x="3721" y="1"/>
                  </a:moveTo>
                  <a:cubicBezTo>
                    <a:pt x="2557" y="435"/>
                    <a:pt x="1461" y="823"/>
                    <a:pt x="297" y="1211"/>
                  </a:cubicBezTo>
                  <a:lnTo>
                    <a:pt x="480" y="960"/>
                  </a:lnTo>
                  <a:cubicBezTo>
                    <a:pt x="617" y="2192"/>
                    <a:pt x="1210" y="3311"/>
                    <a:pt x="2101" y="4132"/>
                  </a:cubicBezTo>
                  <a:cubicBezTo>
                    <a:pt x="2329" y="4361"/>
                    <a:pt x="2648" y="4246"/>
                    <a:pt x="2785" y="3995"/>
                  </a:cubicBezTo>
                  <a:cubicBezTo>
                    <a:pt x="3151" y="3425"/>
                    <a:pt x="3539" y="2854"/>
                    <a:pt x="3904" y="2283"/>
                  </a:cubicBezTo>
                  <a:lnTo>
                    <a:pt x="4018" y="2146"/>
                  </a:lnTo>
                  <a:cubicBezTo>
                    <a:pt x="4497" y="2215"/>
                    <a:pt x="4977" y="2283"/>
                    <a:pt x="5456" y="2375"/>
                  </a:cubicBezTo>
                  <a:cubicBezTo>
                    <a:pt x="5570" y="2420"/>
                    <a:pt x="5684" y="2329"/>
                    <a:pt x="5661" y="2192"/>
                  </a:cubicBezTo>
                  <a:cubicBezTo>
                    <a:pt x="5638" y="2078"/>
                    <a:pt x="5524" y="1941"/>
                    <a:pt x="5456" y="1827"/>
                  </a:cubicBezTo>
                  <a:cubicBezTo>
                    <a:pt x="4977" y="1142"/>
                    <a:pt x="4383" y="526"/>
                    <a:pt x="3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8"/>
            <p:cNvSpPr/>
            <p:nvPr/>
          </p:nvSpPr>
          <p:spPr>
            <a:xfrm>
              <a:off x="1051051" y="2906993"/>
              <a:ext cx="198115" cy="146286"/>
            </a:xfrm>
            <a:custGeom>
              <a:avLst/>
              <a:gdLst/>
              <a:ahLst/>
              <a:cxnLst/>
              <a:rect l="l" t="t" r="r" b="b"/>
              <a:pathLst>
                <a:path w="3402" h="2512" extrusionOk="0">
                  <a:moveTo>
                    <a:pt x="0" y="800"/>
                  </a:moveTo>
                  <a:cubicBezTo>
                    <a:pt x="92" y="1256"/>
                    <a:pt x="183" y="1690"/>
                    <a:pt x="274" y="2146"/>
                  </a:cubicBezTo>
                  <a:cubicBezTo>
                    <a:pt x="731" y="2306"/>
                    <a:pt x="1507" y="2512"/>
                    <a:pt x="2420" y="2420"/>
                  </a:cubicBezTo>
                  <a:cubicBezTo>
                    <a:pt x="2808" y="2375"/>
                    <a:pt x="3127" y="2283"/>
                    <a:pt x="3401" y="2192"/>
                  </a:cubicBezTo>
                  <a:lnTo>
                    <a:pt x="3401" y="1"/>
                  </a:lnTo>
                  <a:cubicBezTo>
                    <a:pt x="2306" y="206"/>
                    <a:pt x="1164" y="480"/>
                    <a:pt x="0" y="80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1028456" y="3113028"/>
              <a:ext cx="473218" cy="650077"/>
            </a:xfrm>
            <a:custGeom>
              <a:avLst/>
              <a:gdLst/>
              <a:ahLst/>
              <a:cxnLst/>
              <a:rect l="l" t="t" r="r" b="b"/>
              <a:pathLst>
                <a:path w="8126" h="11163" extrusionOk="0">
                  <a:moveTo>
                    <a:pt x="6323" y="11117"/>
                  </a:moveTo>
                  <a:lnTo>
                    <a:pt x="890" y="10660"/>
                  </a:lnTo>
                  <a:cubicBezTo>
                    <a:pt x="365" y="10614"/>
                    <a:pt x="0" y="10158"/>
                    <a:pt x="46" y="9633"/>
                  </a:cubicBezTo>
                  <a:lnTo>
                    <a:pt x="776" y="891"/>
                  </a:lnTo>
                  <a:cubicBezTo>
                    <a:pt x="822" y="389"/>
                    <a:pt x="1278" y="1"/>
                    <a:pt x="1803" y="46"/>
                  </a:cubicBezTo>
                  <a:lnTo>
                    <a:pt x="7236" y="503"/>
                  </a:lnTo>
                  <a:cubicBezTo>
                    <a:pt x="7738" y="548"/>
                    <a:pt x="8126" y="1005"/>
                    <a:pt x="8080" y="1507"/>
                  </a:cubicBezTo>
                  <a:lnTo>
                    <a:pt x="7350" y="10249"/>
                  </a:lnTo>
                  <a:cubicBezTo>
                    <a:pt x="7304" y="10774"/>
                    <a:pt x="6848" y="11162"/>
                    <a:pt x="6323" y="11117"/>
                  </a:cubicBezTo>
                  <a:close/>
                </a:path>
              </a:pathLst>
            </a:custGeom>
            <a:solidFill>
              <a:srgbClr val="ED8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1230473" y="3236661"/>
              <a:ext cx="192816" cy="114374"/>
            </a:xfrm>
            <a:custGeom>
              <a:avLst/>
              <a:gdLst/>
              <a:ahLst/>
              <a:cxnLst/>
              <a:rect l="l" t="t" r="r" b="b"/>
              <a:pathLst>
                <a:path w="3311" h="1964" extrusionOk="0">
                  <a:moveTo>
                    <a:pt x="3151" y="1963"/>
                  </a:moveTo>
                  <a:lnTo>
                    <a:pt x="1" y="1712"/>
                  </a:lnTo>
                  <a:lnTo>
                    <a:pt x="138" y="0"/>
                  </a:lnTo>
                  <a:lnTo>
                    <a:pt x="3310" y="274"/>
                  </a:lnTo>
                  <a:close/>
                </a:path>
              </a:pathLst>
            </a:custGeom>
            <a:solidFill>
              <a:srgbClr val="CE7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1078946" y="3102429"/>
              <a:ext cx="473276" cy="650019"/>
            </a:xfrm>
            <a:custGeom>
              <a:avLst/>
              <a:gdLst/>
              <a:ahLst/>
              <a:cxnLst/>
              <a:rect l="l" t="t" r="r" b="b"/>
              <a:pathLst>
                <a:path w="8127" h="11162" extrusionOk="0">
                  <a:moveTo>
                    <a:pt x="7236" y="502"/>
                  </a:moveTo>
                  <a:lnTo>
                    <a:pt x="1804" y="46"/>
                  </a:lnTo>
                  <a:cubicBezTo>
                    <a:pt x="1279" y="0"/>
                    <a:pt x="822" y="388"/>
                    <a:pt x="777" y="913"/>
                  </a:cubicBezTo>
                  <a:lnTo>
                    <a:pt x="23" y="9655"/>
                  </a:lnTo>
                  <a:cubicBezTo>
                    <a:pt x="1" y="10157"/>
                    <a:pt x="366" y="10614"/>
                    <a:pt x="891" y="10659"/>
                  </a:cubicBezTo>
                  <a:lnTo>
                    <a:pt x="6323" y="11139"/>
                  </a:lnTo>
                  <a:cubicBezTo>
                    <a:pt x="6848" y="11162"/>
                    <a:pt x="7305" y="10796"/>
                    <a:pt x="7350" y="10271"/>
                  </a:cubicBezTo>
                  <a:lnTo>
                    <a:pt x="8081" y="1529"/>
                  </a:lnTo>
                  <a:cubicBezTo>
                    <a:pt x="8126" y="1004"/>
                    <a:pt x="7738" y="548"/>
                    <a:pt x="7236" y="5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1028456" y="3114367"/>
              <a:ext cx="473218" cy="648738"/>
            </a:xfrm>
            <a:custGeom>
              <a:avLst/>
              <a:gdLst/>
              <a:ahLst/>
              <a:cxnLst/>
              <a:rect l="l" t="t" r="r" b="b"/>
              <a:pathLst>
                <a:path w="8126" h="11140" extrusionOk="0">
                  <a:moveTo>
                    <a:pt x="7236" y="480"/>
                  </a:move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8080" y="1484"/>
                  </a:lnTo>
                  <a:cubicBezTo>
                    <a:pt x="8126" y="982"/>
                    <a:pt x="7738" y="525"/>
                    <a:pt x="7236" y="4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1179983" y="3247260"/>
              <a:ext cx="192758" cy="114374"/>
            </a:xfrm>
            <a:custGeom>
              <a:avLst/>
              <a:gdLst/>
              <a:ahLst/>
              <a:cxnLst/>
              <a:rect l="l" t="t" r="r" b="b"/>
              <a:pathLst>
                <a:path w="3310" h="1964" extrusionOk="0">
                  <a:moveTo>
                    <a:pt x="3150" y="1964"/>
                  </a:moveTo>
                  <a:lnTo>
                    <a:pt x="0" y="1690"/>
                  </a:lnTo>
                  <a:lnTo>
                    <a:pt x="137" y="1"/>
                  </a:lnTo>
                  <a:lnTo>
                    <a:pt x="3310" y="27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8"/>
            <p:cNvSpPr/>
            <p:nvPr/>
          </p:nvSpPr>
          <p:spPr>
            <a:xfrm>
              <a:off x="1033755" y="3182153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23" y="92"/>
                    <a:pt x="92" y="1"/>
                    <a:pt x="183" y="1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8"/>
            <p:cNvSpPr/>
            <p:nvPr/>
          </p:nvSpPr>
          <p:spPr>
            <a:xfrm>
              <a:off x="1031076" y="3223383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1" y="457"/>
                  </a:moveTo>
                  <a:lnTo>
                    <a:pt x="138" y="388"/>
                  </a:lnTo>
                  <a:cubicBezTo>
                    <a:pt x="46" y="388"/>
                    <a:pt x="1" y="297"/>
                    <a:pt x="1" y="183"/>
                  </a:cubicBezTo>
                  <a:cubicBezTo>
                    <a:pt x="1" y="69"/>
                    <a:pt x="92" y="0"/>
                    <a:pt x="183" y="0"/>
                  </a:cubicBezTo>
                  <a:cubicBezTo>
                    <a:pt x="435" y="23"/>
                    <a:pt x="663" y="46"/>
                    <a:pt x="914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1027116" y="3263216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0" y="412"/>
                  </a:lnTo>
                  <a:cubicBezTo>
                    <a:pt x="69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4"/>
                    <a:pt x="685" y="47"/>
                    <a:pt x="936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8"/>
            <p:cNvSpPr/>
            <p:nvPr/>
          </p:nvSpPr>
          <p:spPr>
            <a:xfrm>
              <a:off x="1023098" y="3304447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7"/>
                    <a:pt x="24" y="183"/>
                  </a:cubicBezTo>
                  <a:cubicBezTo>
                    <a:pt x="24" y="92"/>
                    <a:pt x="92" y="0"/>
                    <a:pt x="206" y="0"/>
                  </a:cubicBezTo>
                  <a:cubicBezTo>
                    <a:pt x="435" y="23"/>
                    <a:pt x="686" y="46"/>
                    <a:pt x="937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8"/>
            <p:cNvSpPr/>
            <p:nvPr/>
          </p:nvSpPr>
          <p:spPr>
            <a:xfrm>
              <a:off x="1020478" y="3344338"/>
              <a:ext cx="53227" cy="26613"/>
            </a:xfrm>
            <a:custGeom>
              <a:avLst/>
              <a:gdLst/>
              <a:ahLst/>
              <a:cxnLst/>
              <a:rect l="l" t="t" r="r" b="b"/>
              <a:pathLst>
                <a:path w="914" h="457" extrusionOk="0">
                  <a:moveTo>
                    <a:pt x="890" y="457"/>
                  </a:moveTo>
                  <a:lnTo>
                    <a:pt x="160" y="411"/>
                  </a:lnTo>
                  <a:cubicBezTo>
                    <a:pt x="69" y="388"/>
                    <a:pt x="0" y="297"/>
                    <a:pt x="0" y="206"/>
                  </a:cubicBezTo>
                  <a:cubicBezTo>
                    <a:pt x="0" y="92"/>
                    <a:pt x="92" y="0"/>
                    <a:pt x="183" y="23"/>
                  </a:cubicBezTo>
                  <a:cubicBezTo>
                    <a:pt x="434" y="46"/>
                    <a:pt x="685" y="46"/>
                    <a:pt x="913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1016459" y="3385510"/>
              <a:ext cx="54566" cy="26672"/>
            </a:xfrm>
            <a:custGeom>
              <a:avLst/>
              <a:gdLst/>
              <a:ahLst/>
              <a:cxnLst/>
              <a:rect l="l" t="t" r="r" b="b"/>
              <a:pathLst>
                <a:path w="937" h="458" extrusionOk="0">
                  <a:moveTo>
                    <a:pt x="891" y="457"/>
                  </a:moveTo>
                  <a:lnTo>
                    <a:pt x="161" y="389"/>
                  </a:lnTo>
                  <a:cubicBezTo>
                    <a:pt x="69" y="389"/>
                    <a:pt x="1" y="298"/>
                    <a:pt x="1" y="183"/>
                  </a:cubicBezTo>
                  <a:cubicBezTo>
                    <a:pt x="24" y="92"/>
                    <a:pt x="92" y="1"/>
                    <a:pt x="183" y="1"/>
                  </a:cubicBezTo>
                  <a:cubicBezTo>
                    <a:pt x="434" y="24"/>
                    <a:pt x="686" y="46"/>
                    <a:pt x="937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1013839" y="3425401"/>
              <a:ext cx="53227" cy="27953"/>
            </a:xfrm>
            <a:custGeom>
              <a:avLst/>
              <a:gdLst/>
              <a:ahLst/>
              <a:cxnLst/>
              <a:rect l="l" t="t" r="r" b="b"/>
              <a:pathLst>
                <a:path w="914" h="480" extrusionOk="0">
                  <a:moveTo>
                    <a:pt x="890" y="480"/>
                  </a:moveTo>
                  <a:lnTo>
                    <a:pt x="137" y="411"/>
                  </a:lnTo>
                  <a:cubicBezTo>
                    <a:pt x="46" y="389"/>
                    <a:pt x="0" y="297"/>
                    <a:pt x="0" y="206"/>
                  </a:cubicBezTo>
                  <a:cubicBezTo>
                    <a:pt x="0" y="92"/>
                    <a:pt x="91" y="1"/>
                    <a:pt x="183" y="23"/>
                  </a:cubicBezTo>
                  <a:cubicBezTo>
                    <a:pt x="434" y="46"/>
                    <a:pt x="662" y="69"/>
                    <a:pt x="913" y="92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1009821" y="3466631"/>
              <a:ext cx="54566" cy="26613"/>
            </a:xfrm>
            <a:custGeom>
              <a:avLst/>
              <a:gdLst/>
              <a:ahLst/>
              <a:cxnLst/>
              <a:rect l="l" t="t" r="r" b="b"/>
              <a:pathLst>
                <a:path w="937" h="457" extrusionOk="0">
                  <a:moveTo>
                    <a:pt x="891" y="457"/>
                  </a:moveTo>
                  <a:lnTo>
                    <a:pt x="160" y="388"/>
                  </a:lnTo>
                  <a:cubicBezTo>
                    <a:pt x="69" y="388"/>
                    <a:pt x="1" y="297"/>
                    <a:pt x="1" y="206"/>
                  </a:cubicBezTo>
                  <a:cubicBezTo>
                    <a:pt x="1" y="91"/>
                    <a:pt x="92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1005861" y="3507803"/>
              <a:ext cx="54508" cy="26672"/>
            </a:xfrm>
            <a:custGeom>
              <a:avLst/>
              <a:gdLst/>
              <a:ahLst/>
              <a:cxnLst/>
              <a:rect l="l" t="t" r="r" b="b"/>
              <a:pathLst>
                <a:path w="936" h="458" extrusionOk="0">
                  <a:moveTo>
                    <a:pt x="913" y="457"/>
                  </a:moveTo>
                  <a:lnTo>
                    <a:pt x="160" y="389"/>
                  </a:lnTo>
                  <a:cubicBezTo>
                    <a:pt x="69" y="389"/>
                    <a:pt x="0" y="297"/>
                    <a:pt x="23" y="183"/>
                  </a:cubicBezTo>
                  <a:cubicBezTo>
                    <a:pt x="23" y="69"/>
                    <a:pt x="91" y="1"/>
                    <a:pt x="206" y="1"/>
                  </a:cubicBezTo>
                  <a:cubicBezTo>
                    <a:pt x="434" y="24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8"/>
            <p:cNvSpPr/>
            <p:nvPr/>
          </p:nvSpPr>
          <p:spPr>
            <a:xfrm>
              <a:off x="1003182" y="3547694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60" y="411"/>
                  </a:lnTo>
                  <a:cubicBezTo>
                    <a:pt x="69" y="389"/>
                    <a:pt x="0" y="297"/>
                    <a:pt x="0" y="206"/>
                  </a:cubicBezTo>
                  <a:cubicBezTo>
                    <a:pt x="0" y="92"/>
                    <a:pt x="92" y="1"/>
                    <a:pt x="183" y="1"/>
                  </a:cubicBezTo>
                  <a:cubicBezTo>
                    <a:pt x="434" y="23"/>
                    <a:pt x="685" y="46"/>
                    <a:pt x="914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8"/>
            <p:cNvSpPr/>
            <p:nvPr/>
          </p:nvSpPr>
          <p:spPr>
            <a:xfrm>
              <a:off x="999222" y="3588925"/>
              <a:ext cx="54508" cy="26613"/>
            </a:xfrm>
            <a:custGeom>
              <a:avLst/>
              <a:gdLst/>
              <a:ahLst/>
              <a:cxnLst/>
              <a:rect l="l" t="t" r="r" b="b"/>
              <a:pathLst>
                <a:path w="936" h="457" extrusionOk="0">
                  <a:moveTo>
                    <a:pt x="890" y="457"/>
                  </a:moveTo>
                  <a:lnTo>
                    <a:pt x="160" y="388"/>
                  </a:lnTo>
                  <a:cubicBezTo>
                    <a:pt x="68" y="388"/>
                    <a:pt x="0" y="297"/>
                    <a:pt x="0" y="183"/>
                  </a:cubicBezTo>
                  <a:cubicBezTo>
                    <a:pt x="23" y="91"/>
                    <a:pt x="91" y="0"/>
                    <a:pt x="183" y="0"/>
                  </a:cubicBezTo>
                  <a:cubicBezTo>
                    <a:pt x="434" y="23"/>
                    <a:pt x="685" y="46"/>
                    <a:pt x="936" y="69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996543" y="3628757"/>
              <a:ext cx="53227" cy="26672"/>
            </a:xfrm>
            <a:custGeom>
              <a:avLst/>
              <a:gdLst/>
              <a:ahLst/>
              <a:cxnLst/>
              <a:rect l="l" t="t" r="r" b="b"/>
              <a:pathLst>
                <a:path w="914" h="458" extrusionOk="0">
                  <a:moveTo>
                    <a:pt x="891" y="457"/>
                  </a:moveTo>
                  <a:lnTo>
                    <a:pt x="137" y="412"/>
                  </a:lnTo>
                  <a:cubicBezTo>
                    <a:pt x="46" y="389"/>
                    <a:pt x="0" y="298"/>
                    <a:pt x="0" y="206"/>
                  </a:cubicBezTo>
                  <a:cubicBezTo>
                    <a:pt x="0" y="92"/>
                    <a:pt x="92" y="1"/>
                    <a:pt x="183" y="24"/>
                  </a:cubicBezTo>
                  <a:cubicBezTo>
                    <a:pt x="434" y="47"/>
                    <a:pt x="662" y="47"/>
                    <a:pt x="913" y="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96845" y="1890151"/>
              <a:ext cx="868051" cy="751057"/>
            </a:xfrm>
            <a:custGeom>
              <a:avLst/>
              <a:gdLst/>
              <a:ahLst/>
              <a:cxnLst/>
              <a:rect l="l" t="t" r="r" b="b"/>
              <a:pathLst>
                <a:path w="14906" h="12897" extrusionOk="0">
                  <a:moveTo>
                    <a:pt x="3424" y="662"/>
                  </a:moveTo>
                  <a:cubicBezTo>
                    <a:pt x="3173" y="799"/>
                    <a:pt x="1735" y="1575"/>
                    <a:pt x="1165" y="2968"/>
                  </a:cubicBezTo>
                  <a:lnTo>
                    <a:pt x="1165" y="2968"/>
                  </a:lnTo>
                  <a:cubicBezTo>
                    <a:pt x="0" y="5866"/>
                    <a:pt x="3584" y="9359"/>
                    <a:pt x="4292" y="10066"/>
                  </a:cubicBezTo>
                  <a:lnTo>
                    <a:pt x="4292" y="10066"/>
                  </a:lnTo>
                  <a:cubicBezTo>
                    <a:pt x="4976" y="10728"/>
                    <a:pt x="7168" y="12897"/>
                    <a:pt x="9998" y="12851"/>
                  </a:cubicBezTo>
                  <a:lnTo>
                    <a:pt x="9998" y="12851"/>
                  </a:lnTo>
                  <a:cubicBezTo>
                    <a:pt x="10272" y="12851"/>
                    <a:pt x="12554" y="12828"/>
                    <a:pt x="12851" y="11870"/>
                  </a:cubicBezTo>
                  <a:lnTo>
                    <a:pt x="12851" y="11870"/>
                  </a:lnTo>
                  <a:cubicBezTo>
                    <a:pt x="12920" y="11664"/>
                    <a:pt x="12897" y="11482"/>
                    <a:pt x="12851" y="11345"/>
                  </a:cubicBezTo>
                  <a:lnTo>
                    <a:pt x="12851" y="11345"/>
                  </a:lnTo>
                  <a:cubicBezTo>
                    <a:pt x="13079" y="11345"/>
                    <a:pt x="13878" y="11345"/>
                    <a:pt x="14380" y="10751"/>
                  </a:cubicBezTo>
                  <a:lnTo>
                    <a:pt x="14380" y="10751"/>
                  </a:lnTo>
                  <a:cubicBezTo>
                    <a:pt x="14495" y="10637"/>
                    <a:pt x="14905" y="10180"/>
                    <a:pt x="14746" y="9792"/>
                  </a:cubicBezTo>
                  <a:lnTo>
                    <a:pt x="14746" y="9792"/>
                  </a:lnTo>
                  <a:cubicBezTo>
                    <a:pt x="14609" y="9519"/>
                    <a:pt x="14152" y="9359"/>
                    <a:pt x="13627" y="9496"/>
                  </a:cubicBezTo>
                  <a:lnTo>
                    <a:pt x="13627" y="9496"/>
                  </a:lnTo>
                  <a:cubicBezTo>
                    <a:pt x="13718" y="9450"/>
                    <a:pt x="14289" y="9176"/>
                    <a:pt x="14266" y="8857"/>
                  </a:cubicBezTo>
                  <a:lnTo>
                    <a:pt x="14266" y="8857"/>
                  </a:lnTo>
                  <a:cubicBezTo>
                    <a:pt x="14243" y="8628"/>
                    <a:pt x="13924" y="8469"/>
                    <a:pt x="13787" y="8400"/>
                  </a:cubicBezTo>
                  <a:lnTo>
                    <a:pt x="13787" y="8400"/>
                  </a:lnTo>
                  <a:cubicBezTo>
                    <a:pt x="12417" y="7784"/>
                    <a:pt x="11345" y="7419"/>
                    <a:pt x="10934" y="7190"/>
                  </a:cubicBezTo>
                  <a:lnTo>
                    <a:pt x="10934" y="7190"/>
                  </a:lnTo>
                  <a:cubicBezTo>
                    <a:pt x="9176" y="6232"/>
                    <a:pt x="10660" y="3082"/>
                    <a:pt x="8514" y="1119"/>
                  </a:cubicBezTo>
                  <a:lnTo>
                    <a:pt x="8514" y="1119"/>
                  </a:lnTo>
                  <a:cubicBezTo>
                    <a:pt x="7510" y="183"/>
                    <a:pt x="6300" y="46"/>
                    <a:pt x="6118" y="23"/>
                  </a:cubicBezTo>
                  <a:lnTo>
                    <a:pt x="6118" y="23"/>
                  </a:lnTo>
                  <a:cubicBezTo>
                    <a:pt x="5981" y="0"/>
                    <a:pt x="5844" y="0"/>
                    <a:pt x="5707" y="0"/>
                  </a:cubicBezTo>
                  <a:lnTo>
                    <a:pt x="5707" y="0"/>
                  </a:lnTo>
                  <a:cubicBezTo>
                    <a:pt x="4657" y="0"/>
                    <a:pt x="3858" y="434"/>
                    <a:pt x="3424" y="662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1078946" y="1979193"/>
              <a:ext cx="400133" cy="276558"/>
            </a:xfrm>
            <a:custGeom>
              <a:avLst/>
              <a:gdLst/>
              <a:ahLst/>
              <a:cxnLst/>
              <a:rect l="l" t="t" r="r" b="b"/>
              <a:pathLst>
                <a:path w="6871" h="4749" extrusionOk="0">
                  <a:moveTo>
                    <a:pt x="2224" y="1"/>
                  </a:moveTo>
                  <a:cubicBezTo>
                    <a:pt x="1445" y="1"/>
                    <a:pt x="661" y="215"/>
                    <a:pt x="1" y="663"/>
                  </a:cubicBezTo>
                  <a:cubicBezTo>
                    <a:pt x="598" y="403"/>
                    <a:pt x="1251" y="272"/>
                    <a:pt x="1896" y="272"/>
                  </a:cubicBezTo>
                  <a:cubicBezTo>
                    <a:pt x="3519" y="272"/>
                    <a:pt x="5093" y="1097"/>
                    <a:pt x="5616" y="2763"/>
                  </a:cubicBezTo>
                  <a:cubicBezTo>
                    <a:pt x="5889" y="3493"/>
                    <a:pt x="6323" y="4178"/>
                    <a:pt x="6871" y="4748"/>
                  </a:cubicBezTo>
                  <a:cubicBezTo>
                    <a:pt x="6460" y="4086"/>
                    <a:pt x="6095" y="3402"/>
                    <a:pt x="5889" y="2671"/>
                  </a:cubicBezTo>
                  <a:cubicBezTo>
                    <a:pt x="5487" y="953"/>
                    <a:pt x="3866" y="1"/>
                    <a:pt x="2224" y="1"/>
                  </a:cubicBezTo>
                  <a:close/>
                </a:path>
              </a:pathLst>
            </a:custGeom>
            <a:solidFill>
              <a:srgbClr val="4D1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1162687" y="2110804"/>
              <a:ext cx="509149" cy="369559"/>
            </a:xfrm>
            <a:custGeom>
              <a:avLst/>
              <a:gdLst/>
              <a:ahLst/>
              <a:cxnLst/>
              <a:rect l="l" t="t" r="r" b="b"/>
              <a:pathLst>
                <a:path w="8743" h="6346" extrusionOk="0">
                  <a:moveTo>
                    <a:pt x="1" y="0"/>
                  </a:moveTo>
                  <a:cubicBezTo>
                    <a:pt x="1918" y="3173"/>
                    <a:pt x="4862" y="5752"/>
                    <a:pt x="8743" y="5707"/>
                  </a:cubicBezTo>
                  <a:cubicBezTo>
                    <a:pt x="4908" y="6346"/>
                    <a:pt x="1370" y="3401"/>
                    <a:pt x="1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1136132" y="2206484"/>
              <a:ext cx="490513" cy="356282"/>
            </a:xfrm>
            <a:custGeom>
              <a:avLst/>
              <a:gdLst/>
              <a:ahLst/>
              <a:cxnLst/>
              <a:rect l="l" t="t" r="r" b="b"/>
              <a:pathLst>
                <a:path w="8423" h="6118" extrusionOk="0">
                  <a:moveTo>
                    <a:pt x="0" y="1"/>
                  </a:moveTo>
                  <a:cubicBezTo>
                    <a:pt x="297" y="1507"/>
                    <a:pt x="1004" y="2945"/>
                    <a:pt x="2168" y="3972"/>
                  </a:cubicBezTo>
                  <a:cubicBezTo>
                    <a:pt x="3469" y="5159"/>
                    <a:pt x="5250" y="5707"/>
                    <a:pt x="6985" y="5867"/>
                  </a:cubicBezTo>
                  <a:cubicBezTo>
                    <a:pt x="7464" y="5913"/>
                    <a:pt x="7943" y="5935"/>
                    <a:pt x="8423" y="5913"/>
                  </a:cubicBezTo>
                  <a:cubicBezTo>
                    <a:pt x="7943" y="6027"/>
                    <a:pt x="7464" y="6050"/>
                    <a:pt x="6985" y="6050"/>
                  </a:cubicBezTo>
                  <a:cubicBezTo>
                    <a:pt x="3355" y="6118"/>
                    <a:pt x="183" y="3744"/>
                    <a:pt x="0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74551" y="2001788"/>
              <a:ext cx="870730" cy="781630"/>
            </a:xfrm>
            <a:custGeom>
              <a:avLst/>
              <a:gdLst/>
              <a:ahLst/>
              <a:cxnLst/>
              <a:rect l="l" t="t" r="r" b="b"/>
              <a:pathLst>
                <a:path w="14952" h="13422" extrusionOk="0">
                  <a:moveTo>
                    <a:pt x="14951" y="9953"/>
                  </a:moveTo>
                  <a:cubicBezTo>
                    <a:pt x="14677" y="10432"/>
                    <a:pt x="14244" y="11003"/>
                    <a:pt x="13559" y="11368"/>
                  </a:cubicBezTo>
                  <a:cubicBezTo>
                    <a:pt x="9450" y="13422"/>
                    <a:pt x="1" y="5205"/>
                    <a:pt x="1187" y="1713"/>
                  </a:cubicBezTo>
                  <a:cubicBezTo>
                    <a:pt x="1484" y="845"/>
                    <a:pt x="2420" y="320"/>
                    <a:pt x="3424" y="1"/>
                  </a:cubicBezTo>
                  <a:cubicBezTo>
                    <a:pt x="3493" y="3972"/>
                    <a:pt x="5479" y="7510"/>
                    <a:pt x="8697" y="9154"/>
                  </a:cubicBezTo>
                  <a:cubicBezTo>
                    <a:pt x="11368" y="10523"/>
                    <a:pt x="13970" y="10135"/>
                    <a:pt x="14951" y="995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2104" y="2037719"/>
              <a:ext cx="636741" cy="879989"/>
            </a:xfrm>
            <a:custGeom>
              <a:avLst/>
              <a:gdLst/>
              <a:ahLst/>
              <a:cxnLst/>
              <a:rect l="l" t="t" r="r" b="b"/>
              <a:pathLst>
                <a:path w="10934" h="15111" extrusionOk="0">
                  <a:moveTo>
                    <a:pt x="8468" y="867"/>
                  </a:moveTo>
                  <a:cubicBezTo>
                    <a:pt x="7441" y="68"/>
                    <a:pt x="6049" y="0"/>
                    <a:pt x="5524" y="0"/>
                  </a:cubicBezTo>
                  <a:cubicBezTo>
                    <a:pt x="5455" y="0"/>
                    <a:pt x="5410" y="0"/>
                    <a:pt x="5364" y="0"/>
                  </a:cubicBezTo>
                  <a:cubicBezTo>
                    <a:pt x="4816" y="23"/>
                    <a:pt x="3744" y="68"/>
                    <a:pt x="2716" y="799"/>
                  </a:cubicBezTo>
                  <a:cubicBezTo>
                    <a:pt x="2557" y="913"/>
                    <a:pt x="1598" y="1643"/>
                    <a:pt x="1187" y="2944"/>
                  </a:cubicBezTo>
                  <a:cubicBezTo>
                    <a:pt x="320" y="5752"/>
                    <a:pt x="3173" y="7715"/>
                    <a:pt x="2146" y="9427"/>
                  </a:cubicBezTo>
                  <a:cubicBezTo>
                    <a:pt x="1895" y="9815"/>
                    <a:pt x="1141" y="10682"/>
                    <a:pt x="274" y="11915"/>
                  </a:cubicBezTo>
                  <a:cubicBezTo>
                    <a:pt x="183" y="12029"/>
                    <a:pt x="0" y="12326"/>
                    <a:pt x="91" y="12531"/>
                  </a:cubicBezTo>
                  <a:cubicBezTo>
                    <a:pt x="228" y="12828"/>
                    <a:pt x="845" y="12782"/>
                    <a:pt x="959" y="12759"/>
                  </a:cubicBezTo>
                  <a:cubicBezTo>
                    <a:pt x="434" y="12896"/>
                    <a:pt x="137" y="13261"/>
                    <a:pt x="160" y="13581"/>
                  </a:cubicBezTo>
                  <a:cubicBezTo>
                    <a:pt x="183" y="13992"/>
                    <a:pt x="776" y="14197"/>
                    <a:pt x="936" y="14243"/>
                  </a:cubicBezTo>
                  <a:cubicBezTo>
                    <a:pt x="1666" y="14494"/>
                    <a:pt x="2374" y="14106"/>
                    <a:pt x="2557" y="13992"/>
                  </a:cubicBezTo>
                  <a:cubicBezTo>
                    <a:pt x="2602" y="14129"/>
                    <a:pt x="2671" y="14311"/>
                    <a:pt x="2808" y="14426"/>
                  </a:cubicBezTo>
                  <a:cubicBezTo>
                    <a:pt x="3561" y="15110"/>
                    <a:pt x="5547" y="13992"/>
                    <a:pt x="5798" y="13855"/>
                  </a:cubicBezTo>
                  <a:cubicBezTo>
                    <a:pt x="8263" y="12463"/>
                    <a:pt x="9085" y="9495"/>
                    <a:pt x="9336" y="8582"/>
                  </a:cubicBezTo>
                  <a:cubicBezTo>
                    <a:pt x="9610" y="7624"/>
                    <a:pt x="10934" y="2808"/>
                    <a:pt x="8468" y="8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152485" y="2097526"/>
              <a:ext cx="281857" cy="416089"/>
            </a:xfrm>
            <a:custGeom>
              <a:avLst/>
              <a:gdLst/>
              <a:ahLst/>
              <a:cxnLst/>
              <a:rect l="l" t="t" r="r" b="b"/>
              <a:pathLst>
                <a:path w="4840" h="7145" extrusionOk="0">
                  <a:moveTo>
                    <a:pt x="4839" y="160"/>
                  </a:moveTo>
                  <a:cubicBezTo>
                    <a:pt x="2351" y="0"/>
                    <a:pt x="0" y="2351"/>
                    <a:pt x="731" y="4839"/>
                  </a:cubicBezTo>
                  <a:cubicBezTo>
                    <a:pt x="936" y="5592"/>
                    <a:pt x="959" y="6368"/>
                    <a:pt x="936" y="7144"/>
                  </a:cubicBezTo>
                  <a:cubicBezTo>
                    <a:pt x="1119" y="6391"/>
                    <a:pt x="1164" y="5570"/>
                    <a:pt x="1027" y="4793"/>
                  </a:cubicBezTo>
                  <a:cubicBezTo>
                    <a:pt x="502" y="2420"/>
                    <a:pt x="2580" y="434"/>
                    <a:pt x="4839" y="16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133850" y="2229079"/>
              <a:ext cx="304453" cy="542401"/>
            </a:xfrm>
            <a:custGeom>
              <a:avLst/>
              <a:gdLst/>
              <a:ahLst/>
              <a:cxnLst/>
              <a:rect l="l" t="t" r="r" b="b"/>
              <a:pathLst>
                <a:path w="5228" h="9314" extrusionOk="0">
                  <a:moveTo>
                    <a:pt x="4703" y="1"/>
                  </a:moveTo>
                  <a:cubicBezTo>
                    <a:pt x="4657" y="3699"/>
                    <a:pt x="3379" y="7419"/>
                    <a:pt x="1" y="9314"/>
                  </a:cubicBezTo>
                  <a:cubicBezTo>
                    <a:pt x="3653" y="7967"/>
                    <a:pt x="5228" y="3653"/>
                    <a:pt x="4703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226909" y="2298204"/>
              <a:ext cx="353661" cy="545080"/>
            </a:xfrm>
            <a:custGeom>
              <a:avLst/>
              <a:gdLst/>
              <a:ahLst/>
              <a:cxnLst/>
              <a:rect l="l" t="t" r="r" b="b"/>
              <a:pathLst>
                <a:path w="6073" h="9360" extrusionOk="0">
                  <a:moveTo>
                    <a:pt x="4337" y="1"/>
                  </a:moveTo>
                  <a:cubicBezTo>
                    <a:pt x="4839" y="1484"/>
                    <a:pt x="4931" y="3059"/>
                    <a:pt x="4451" y="4520"/>
                  </a:cubicBezTo>
                  <a:cubicBezTo>
                    <a:pt x="3904" y="6209"/>
                    <a:pt x="2648" y="7602"/>
                    <a:pt x="1233" y="8606"/>
                  </a:cubicBezTo>
                  <a:cubicBezTo>
                    <a:pt x="845" y="8880"/>
                    <a:pt x="434" y="9131"/>
                    <a:pt x="1" y="9359"/>
                  </a:cubicBezTo>
                  <a:cubicBezTo>
                    <a:pt x="480" y="9199"/>
                    <a:pt x="914" y="8994"/>
                    <a:pt x="1324" y="8743"/>
                  </a:cubicBezTo>
                  <a:cubicBezTo>
                    <a:pt x="4497" y="6985"/>
                    <a:pt x="6072" y="3356"/>
                    <a:pt x="4337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225570" y="2027062"/>
              <a:ext cx="615486" cy="884007"/>
            </a:xfrm>
            <a:custGeom>
              <a:avLst/>
              <a:gdLst/>
              <a:ahLst/>
              <a:cxnLst/>
              <a:rect l="l" t="t" r="r" b="b"/>
              <a:pathLst>
                <a:path w="10569" h="15180" extrusionOk="0">
                  <a:moveTo>
                    <a:pt x="1" y="14609"/>
                  </a:moveTo>
                  <a:cubicBezTo>
                    <a:pt x="480" y="14905"/>
                    <a:pt x="1165" y="15179"/>
                    <a:pt x="1918" y="15134"/>
                  </a:cubicBezTo>
                  <a:cubicBezTo>
                    <a:pt x="6529" y="14860"/>
                    <a:pt x="10569" y="3013"/>
                    <a:pt x="7807" y="594"/>
                  </a:cubicBezTo>
                  <a:cubicBezTo>
                    <a:pt x="7099" y="0"/>
                    <a:pt x="6027" y="23"/>
                    <a:pt x="4999" y="251"/>
                  </a:cubicBezTo>
                  <a:cubicBezTo>
                    <a:pt x="6940" y="3698"/>
                    <a:pt x="6985" y="7761"/>
                    <a:pt x="5022" y="10797"/>
                  </a:cubicBezTo>
                  <a:cubicBezTo>
                    <a:pt x="3402" y="13308"/>
                    <a:pt x="959" y="14289"/>
                    <a:pt x="1" y="14609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531304" y="1957937"/>
              <a:ext cx="1052831" cy="1019578"/>
            </a:xfrm>
            <a:custGeom>
              <a:avLst/>
              <a:gdLst/>
              <a:ahLst/>
              <a:cxnLst/>
              <a:rect l="l" t="t" r="r" b="b"/>
              <a:pathLst>
                <a:path w="18079" h="17508" extrusionOk="0">
                  <a:moveTo>
                    <a:pt x="4109" y="16069"/>
                  </a:moveTo>
                  <a:cubicBezTo>
                    <a:pt x="5593" y="17051"/>
                    <a:pt x="7122" y="17211"/>
                    <a:pt x="8126" y="17325"/>
                  </a:cubicBezTo>
                  <a:cubicBezTo>
                    <a:pt x="8880" y="17416"/>
                    <a:pt x="10340" y="17507"/>
                    <a:pt x="12121" y="17028"/>
                  </a:cubicBezTo>
                  <a:cubicBezTo>
                    <a:pt x="13513" y="16686"/>
                    <a:pt x="15362" y="16206"/>
                    <a:pt x="16709" y="14517"/>
                  </a:cubicBezTo>
                  <a:cubicBezTo>
                    <a:pt x="17074" y="14061"/>
                    <a:pt x="18078" y="12805"/>
                    <a:pt x="17987" y="11185"/>
                  </a:cubicBezTo>
                  <a:cubicBezTo>
                    <a:pt x="17918" y="10135"/>
                    <a:pt x="17416" y="9131"/>
                    <a:pt x="17234" y="8788"/>
                  </a:cubicBezTo>
                  <a:cubicBezTo>
                    <a:pt x="16891" y="8103"/>
                    <a:pt x="16800" y="8172"/>
                    <a:pt x="16549" y="7647"/>
                  </a:cubicBezTo>
                  <a:cubicBezTo>
                    <a:pt x="16001" y="6460"/>
                    <a:pt x="16343" y="5889"/>
                    <a:pt x="16024" y="4611"/>
                  </a:cubicBezTo>
                  <a:cubicBezTo>
                    <a:pt x="15978" y="4360"/>
                    <a:pt x="15636" y="3128"/>
                    <a:pt x="14654" y="2078"/>
                  </a:cubicBezTo>
                  <a:cubicBezTo>
                    <a:pt x="13810" y="1187"/>
                    <a:pt x="12897" y="845"/>
                    <a:pt x="12189" y="594"/>
                  </a:cubicBezTo>
                  <a:cubicBezTo>
                    <a:pt x="11687" y="411"/>
                    <a:pt x="10546" y="0"/>
                    <a:pt x="9085" y="0"/>
                  </a:cubicBezTo>
                  <a:cubicBezTo>
                    <a:pt x="8309" y="0"/>
                    <a:pt x="7464" y="115"/>
                    <a:pt x="6574" y="411"/>
                  </a:cubicBezTo>
                  <a:cubicBezTo>
                    <a:pt x="6529" y="434"/>
                    <a:pt x="6460" y="457"/>
                    <a:pt x="6392" y="480"/>
                  </a:cubicBezTo>
                  <a:cubicBezTo>
                    <a:pt x="4200" y="1279"/>
                    <a:pt x="2945" y="2899"/>
                    <a:pt x="2557" y="3401"/>
                  </a:cubicBezTo>
                  <a:cubicBezTo>
                    <a:pt x="2100" y="3995"/>
                    <a:pt x="1" y="6871"/>
                    <a:pt x="731" y="10683"/>
                  </a:cubicBezTo>
                  <a:cubicBezTo>
                    <a:pt x="914" y="11641"/>
                    <a:pt x="1621" y="14426"/>
                    <a:pt x="4109" y="16069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1251729" y="2292905"/>
              <a:ext cx="202134" cy="204754"/>
            </a:xfrm>
            <a:custGeom>
              <a:avLst/>
              <a:gdLst/>
              <a:ahLst/>
              <a:cxnLst/>
              <a:rect l="l" t="t" r="r" b="b"/>
              <a:pathLst>
                <a:path w="3471" h="3516" extrusionOk="0">
                  <a:moveTo>
                    <a:pt x="1736" y="0"/>
                  </a:moveTo>
                  <a:cubicBezTo>
                    <a:pt x="777" y="0"/>
                    <a:pt x="1" y="777"/>
                    <a:pt x="1" y="1758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694" y="3516"/>
                    <a:pt x="3470" y="2717"/>
                    <a:pt x="3470" y="1758"/>
                  </a:cubicBezTo>
                  <a:cubicBezTo>
                    <a:pt x="3470" y="777"/>
                    <a:pt x="2694" y="0"/>
                    <a:pt x="17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866271" y="2350033"/>
              <a:ext cx="228689" cy="219429"/>
            </a:xfrm>
            <a:custGeom>
              <a:avLst/>
              <a:gdLst/>
              <a:ahLst/>
              <a:cxnLst/>
              <a:rect l="l" t="t" r="r" b="b"/>
              <a:pathLst>
                <a:path w="3927" h="3768" extrusionOk="0">
                  <a:moveTo>
                    <a:pt x="1963" y="1"/>
                  </a:moveTo>
                  <a:cubicBezTo>
                    <a:pt x="868" y="1"/>
                    <a:pt x="0" y="845"/>
                    <a:pt x="0" y="1873"/>
                  </a:cubicBezTo>
                  <a:cubicBezTo>
                    <a:pt x="0" y="2923"/>
                    <a:pt x="868" y="3767"/>
                    <a:pt x="1963" y="3767"/>
                  </a:cubicBezTo>
                  <a:cubicBezTo>
                    <a:pt x="3036" y="3767"/>
                    <a:pt x="3926" y="2923"/>
                    <a:pt x="3926" y="1873"/>
                  </a:cubicBezTo>
                  <a:cubicBezTo>
                    <a:pt x="3926" y="845"/>
                    <a:pt x="3036" y="1"/>
                    <a:pt x="1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603107" y="2001788"/>
              <a:ext cx="830781" cy="455980"/>
            </a:xfrm>
            <a:custGeom>
              <a:avLst/>
              <a:gdLst/>
              <a:ahLst/>
              <a:cxnLst/>
              <a:rect l="l" t="t" r="r" b="b"/>
              <a:pathLst>
                <a:path w="14266" h="7830" extrusionOk="0">
                  <a:moveTo>
                    <a:pt x="0" y="7830"/>
                  </a:moveTo>
                  <a:cubicBezTo>
                    <a:pt x="822" y="7465"/>
                    <a:pt x="2420" y="6574"/>
                    <a:pt x="3743" y="4771"/>
                  </a:cubicBezTo>
                  <a:cubicBezTo>
                    <a:pt x="4930" y="3173"/>
                    <a:pt x="5318" y="1598"/>
                    <a:pt x="5478" y="731"/>
                  </a:cubicBezTo>
                  <a:cubicBezTo>
                    <a:pt x="5889" y="1028"/>
                    <a:pt x="7692" y="2146"/>
                    <a:pt x="9998" y="1713"/>
                  </a:cubicBezTo>
                  <a:cubicBezTo>
                    <a:pt x="11184" y="1484"/>
                    <a:pt x="12029" y="937"/>
                    <a:pt x="12486" y="549"/>
                  </a:cubicBezTo>
                  <a:cubicBezTo>
                    <a:pt x="13079" y="366"/>
                    <a:pt x="13672" y="183"/>
                    <a:pt x="14266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1274324" y="2296865"/>
              <a:ext cx="131669" cy="178199"/>
            </a:xfrm>
            <a:custGeom>
              <a:avLst/>
              <a:gdLst/>
              <a:ahLst/>
              <a:cxnLst/>
              <a:rect l="l" t="t" r="r" b="b"/>
              <a:pathLst>
                <a:path w="2261" h="3060" extrusionOk="0">
                  <a:moveTo>
                    <a:pt x="2215" y="1530"/>
                  </a:moveTo>
                  <a:cubicBezTo>
                    <a:pt x="2261" y="2375"/>
                    <a:pt x="1667" y="3014"/>
                    <a:pt x="1119" y="3037"/>
                  </a:cubicBezTo>
                  <a:cubicBezTo>
                    <a:pt x="457" y="3060"/>
                    <a:pt x="1" y="2192"/>
                    <a:pt x="1" y="1530"/>
                  </a:cubicBezTo>
                  <a:cubicBezTo>
                    <a:pt x="1" y="823"/>
                    <a:pt x="480" y="1"/>
                    <a:pt x="1119" y="1"/>
                  </a:cubicBezTo>
                  <a:cubicBezTo>
                    <a:pt x="1690" y="24"/>
                    <a:pt x="2055" y="709"/>
                    <a:pt x="2078" y="754"/>
                  </a:cubicBezTo>
                  <a:cubicBezTo>
                    <a:pt x="1850" y="937"/>
                    <a:pt x="1621" y="1119"/>
                    <a:pt x="1393" y="1302"/>
                  </a:cubicBezTo>
                  <a:lnTo>
                    <a:pt x="2215" y="153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1299598" y="2405880"/>
              <a:ext cx="27953" cy="27953"/>
            </a:xfrm>
            <a:custGeom>
              <a:avLst/>
              <a:gdLst/>
              <a:ahLst/>
              <a:cxnLst/>
              <a:rect l="l" t="t" r="r" b="b"/>
              <a:pathLst>
                <a:path w="480" h="480" extrusionOk="0">
                  <a:moveTo>
                    <a:pt x="69" y="92"/>
                  </a:moveTo>
                  <a:cubicBezTo>
                    <a:pt x="1" y="160"/>
                    <a:pt x="46" y="434"/>
                    <a:pt x="229" y="457"/>
                  </a:cubicBezTo>
                  <a:cubicBezTo>
                    <a:pt x="343" y="480"/>
                    <a:pt x="480" y="366"/>
                    <a:pt x="480" y="275"/>
                  </a:cubicBezTo>
                  <a:cubicBezTo>
                    <a:pt x="480" y="138"/>
                    <a:pt x="137" y="1"/>
                    <a:pt x="69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891545" y="2354051"/>
              <a:ext cx="148907" cy="190137"/>
            </a:xfrm>
            <a:custGeom>
              <a:avLst/>
              <a:gdLst/>
              <a:ahLst/>
              <a:cxnLst/>
              <a:rect l="l" t="t" r="r" b="b"/>
              <a:pathLst>
                <a:path w="2557" h="3265" extrusionOk="0">
                  <a:moveTo>
                    <a:pt x="2511" y="1621"/>
                  </a:moveTo>
                  <a:cubicBezTo>
                    <a:pt x="2557" y="2557"/>
                    <a:pt x="1895" y="3242"/>
                    <a:pt x="1256" y="3264"/>
                  </a:cubicBezTo>
                  <a:cubicBezTo>
                    <a:pt x="525" y="3264"/>
                    <a:pt x="0" y="2351"/>
                    <a:pt x="0" y="1621"/>
                  </a:cubicBezTo>
                  <a:cubicBezTo>
                    <a:pt x="0" y="891"/>
                    <a:pt x="548" y="0"/>
                    <a:pt x="1256" y="0"/>
                  </a:cubicBezTo>
                  <a:cubicBezTo>
                    <a:pt x="1917" y="23"/>
                    <a:pt x="2328" y="776"/>
                    <a:pt x="2351" y="822"/>
                  </a:cubicBezTo>
                  <a:cubicBezTo>
                    <a:pt x="2100" y="1005"/>
                    <a:pt x="1826" y="1210"/>
                    <a:pt x="1575" y="1393"/>
                  </a:cubicBezTo>
                  <a:lnTo>
                    <a:pt x="2511" y="16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920779" y="2471045"/>
              <a:ext cx="30632" cy="30632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69" y="91"/>
                  </a:moveTo>
                  <a:cubicBezTo>
                    <a:pt x="0" y="160"/>
                    <a:pt x="46" y="457"/>
                    <a:pt x="251" y="502"/>
                  </a:cubicBezTo>
                  <a:cubicBezTo>
                    <a:pt x="388" y="525"/>
                    <a:pt x="525" y="411"/>
                    <a:pt x="525" y="297"/>
                  </a:cubicBezTo>
                  <a:cubicBezTo>
                    <a:pt x="525" y="160"/>
                    <a:pt x="137" y="0"/>
                    <a:pt x="6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1242469" y="2242415"/>
              <a:ext cx="198115" cy="136969"/>
            </a:xfrm>
            <a:custGeom>
              <a:avLst/>
              <a:gdLst/>
              <a:ahLst/>
              <a:cxnLst/>
              <a:rect l="l" t="t" r="r" b="b"/>
              <a:pathLst>
                <a:path w="3402" h="2352" extrusionOk="0">
                  <a:moveTo>
                    <a:pt x="3378" y="1552"/>
                  </a:moveTo>
                  <a:cubicBezTo>
                    <a:pt x="3264" y="1415"/>
                    <a:pt x="2785" y="913"/>
                    <a:pt x="2077" y="867"/>
                  </a:cubicBezTo>
                  <a:cubicBezTo>
                    <a:pt x="1255" y="822"/>
                    <a:pt x="411" y="1415"/>
                    <a:pt x="69" y="2351"/>
                  </a:cubicBezTo>
                  <a:cubicBezTo>
                    <a:pt x="69" y="2305"/>
                    <a:pt x="0" y="1096"/>
                    <a:pt x="913" y="502"/>
                  </a:cubicBezTo>
                  <a:cubicBezTo>
                    <a:pt x="1643" y="0"/>
                    <a:pt x="2808" y="69"/>
                    <a:pt x="3218" y="708"/>
                  </a:cubicBezTo>
                  <a:cubicBezTo>
                    <a:pt x="3401" y="982"/>
                    <a:pt x="3401" y="1324"/>
                    <a:pt x="3378" y="15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848976" y="2296865"/>
              <a:ext cx="230028" cy="114374"/>
            </a:xfrm>
            <a:custGeom>
              <a:avLst/>
              <a:gdLst/>
              <a:ahLst/>
              <a:cxnLst/>
              <a:rect l="l" t="t" r="r" b="b"/>
              <a:pathLst>
                <a:path w="3950" h="1964" extrusionOk="0">
                  <a:moveTo>
                    <a:pt x="161" y="1964"/>
                  </a:moveTo>
                  <a:cubicBezTo>
                    <a:pt x="297" y="1758"/>
                    <a:pt x="663" y="1234"/>
                    <a:pt x="1325" y="982"/>
                  </a:cubicBezTo>
                  <a:cubicBezTo>
                    <a:pt x="2192" y="663"/>
                    <a:pt x="3219" y="937"/>
                    <a:pt x="3950" y="1644"/>
                  </a:cubicBezTo>
                  <a:cubicBezTo>
                    <a:pt x="3881" y="1485"/>
                    <a:pt x="3447" y="526"/>
                    <a:pt x="2443" y="252"/>
                  </a:cubicBezTo>
                  <a:cubicBezTo>
                    <a:pt x="1507" y="1"/>
                    <a:pt x="275" y="435"/>
                    <a:pt x="69" y="1211"/>
                  </a:cubicBezTo>
                  <a:cubicBezTo>
                    <a:pt x="24" y="1370"/>
                    <a:pt x="1" y="1622"/>
                    <a:pt x="161" y="1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90508" y="2316839"/>
              <a:ext cx="293796" cy="132951"/>
            </a:xfrm>
            <a:custGeom>
              <a:avLst/>
              <a:gdLst/>
              <a:ahLst/>
              <a:cxnLst/>
              <a:rect l="l" t="t" r="r" b="b"/>
              <a:pathLst>
                <a:path w="5045" h="2283" extrusionOk="0">
                  <a:moveTo>
                    <a:pt x="4954" y="1484"/>
                  </a:moveTo>
                  <a:cubicBezTo>
                    <a:pt x="4976" y="1530"/>
                    <a:pt x="5045" y="1484"/>
                    <a:pt x="5022" y="1438"/>
                  </a:cubicBezTo>
                  <a:cubicBezTo>
                    <a:pt x="4862" y="1119"/>
                    <a:pt x="4543" y="571"/>
                    <a:pt x="3881" y="297"/>
                  </a:cubicBezTo>
                  <a:cubicBezTo>
                    <a:pt x="3721" y="251"/>
                    <a:pt x="3082" y="0"/>
                    <a:pt x="2329" y="320"/>
                  </a:cubicBezTo>
                  <a:cubicBezTo>
                    <a:pt x="1575" y="639"/>
                    <a:pt x="1279" y="1301"/>
                    <a:pt x="1210" y="1484"/>
                  </a:cubicBezTo>
                  <a:cubicBezTo>
                    <a:pt x="1210" y="1507"/>
                    <a:pt x="1187" y="1507"/>
                    <a:pt x="1187" y="1507"/>
                  </a:cubicBezTo>
                  <a:cubicBezTo>
                    <a:pt x="799" y="1530"/>
                    <a:pt x="434" y="1552"/>
                    <a:pt x="46" y="1575"/>
                  </a:cubicBezTo>
                  <a:cubicBezTo>
                    <a:pt x="0" y="1575"/>
                    <a:pt x="0" y="1621"/>
                    <a:pt x="23" y="1644"/>
                  </a:cubicBezTo>
                  <a:cubicBezTo>
                    <a:pt x="137" y="1758"/>
                    <a:pt x="320" y="1895"/>
                    <a:pt x="525" y="2009"/>
                  </a:cubicBezTo>
                  <a:cubicBezTo>
                    <a:pt x="822" y="2146"/>
                    <a:pt x="1096" y="2237"/>
                    <a:pt x="1279" y="2260"/>
                  </a:cubicBezTo>
                  <a:cubicBezTo>
                    <a:pt x="1301" y="2283"/>
                    <a:pt x="1324" y="2260"/>
                    <a:pt x="1324" y="2237"/>
                  </a:cubicBezTo>
                  <a:cubicBezTo>
                    <a:pt x="1598" y="1415"/>
                    <a:pt x="2306" y="822"/>
                    <a:pt x="3150" y="754"/>
                  </a:cubicBezTo>
                  <a:cubicBezTo>
                    <a:pt x="3835" y="685"/>
                    <a:pt x="4497" y="959"/>
                    <a:pt x="4954" y="14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47636" y="2167932"/>
              <a:ext cx="207433" cy="70523"/>
            </a:xfrm>
            <a:custGeom>
              <a:avLst/>
              <a:gdLst/>
              <a:ahLst/>
              <a:cxnLst/>
              <a:rect l="l" t="t" r="r" b="b"/>
              <a:pathLst>
                <a:path w="3562" h="1211" extrusionOk="0">
                  <a:moveTo>
                    <a:pt x="3493" y="891"/>
                  </a:moveTo>
                  <a:cubicBezTo>
                    <a:pt x="3128" y="343"/>
                    <a:pt x="2512" y="1"/>
                    <a:pt x="1850" y="1"/>
                  </a:cubicBezTo>
                  <a:cubicBezTo>
                    <a:pt x="1850" y="1"/>
                    <a:pt x="1827" y="1"/>
                    <a:pt x="1827" y="1"/>
                  </a:cubicBezTo>
                  <a:cubicBezTo>
                    <a:pt x="1097" y="1"/>
                    <a:pt x="435" y="389"/>
                    <a:pt x="69" y="982"/>
                  </a:cubicBezTo>
                  <a:cubicBezTo>
                    <a:pt x="1" y="1096"/>
                    <a:pt x="115" y="1211"/>
                    <a:pt x="229" y="1165"/>
                  </a:cubicBezTo>
                  <a:cubicBezTo>
                    <a:pt x="594" y="982"/>
                    <a:pt x="1165" y="800"/>
                    <a:pt x="1850" y="800"/>
                  </a:cubicBezTo>
                  <a:cubicBezTo>
                    <a:pt x="2489" y="777"/>
                    <a:pt x="3014" y="937"/>
                    <a:pt x="3356" y="1074"/>
                  </a:cubicBezTo>
                  <a:cubicBezTo>
                    <a:pt x="3470" y="1119"/>
                    <a:pt x="3562" y="982"/>
                    <a:pt x="3493" y="8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1039055" y="2300883"/>
              <a:ext cx="47927" cy="43909"/>
            </a:xfrm>
            <a:custGeom>
              <a:avLst/>
              <a:gdLst/>
              <a:ahLst/>
              <a:cxnLst/>
              <a:rect l="l" t="t" r="r" b="b"/>
              <a:pathLst>
                <a:path w="823" h="754" extrusionOk="0">
                  <a:moveTo>
                    <a:pt x="1" y="115"/>
                  </a:moveTo>
                  <a:cubicBezTo>
                    <a:pt x="389" y="183"/>
                    <a:pt x="640" y="388"/>
                    <a:pt x="777" y="754"/>
                  </a:cubicBezTo>
                  <a:cubicBezTo>
                    <a:pt x="822" y="366"/>
                    <a:pt x="389" y="0"/>
                    <a:pt x="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1246429" y="2270309"/>
              <a:ext cx="239346" cy="118334"/>
            </a:xfrm>
            <a:custGeom>
              <a:avLst/>
              <a:gdLst/>
              <a:ahLst/>
              <a:cxnLst/>
              <a:rect l="l" t="t" r="r" b="b"/>
              <a:pathLst>
                <a:path w="4110" h="2032" extrusionOk="0">
                  <a:moveTo>
                    <a:pt x="92" y="1986"/>
                  </a:moveTo>
                  <a:cubicBezTo>
                    <a:pt x="69" y="2032"/>
                    <a:pt x="23" y="2009"/>
                    <a:pt x="23" y="1963"/>
                  </a:cubicBezTo>
                  <a:cubicBezTo>
                    <a:pt x="1" y="1621"/>
                    <a:pt x="23" y="1028"/>
                    <a:pt x="457" y="548"/>
                  </a:cubicBezTo>
                  <a:cubicBezTo>
                    <a:pt x="548" y="457"/>
                    <a:pt x="959" y="0"/>
                    <a:pt x="1690" y="23"/>
                  </a:cubicBezTo>
                  <a:cubicBezTo>
                    <a:pt x="2420" y="23"/>
                    <a:pt x="2945" y="503"/>
                    <a:pt x="3082" y="640"/>
                  </a:cubicBezTo>
                  <a:cubicBezTo>
                    <a:pt x="3082" y="640"/>
                    <a:pt x="3105" y="662"/>
                    <a:pt x="3128" y="640"/>
                  </a:cubicBezTo>
                  <a:cubicBezTo>
                    <a:pt x="3424" y="525"/>
                    <a:pt x="3744" y="411"/>
                    <a:pt x="4063" y="297"/>
                  </a:cubicBezTo>
                  <a:cubicBezTo>
                    <a:pt x="4086" y="297"/>
                    <a:pt x="4109" y="320"/>
                    <a:pt x="4109" y="366"/>
                  </a:cubicBezTo>
                  <a:cubicBezTo>
                    <a:pt x="4063" y="503"/>
                    <a:pt x="3972" y="662"/>
                    <a:pt x="3858" y="845"/>
                  </a:cubicBezTo>
                  <a:cubicBezTo>
                    <a:pt x="3675" y="1096"/>
                    <a:pt x="3493" y="1256"/>
                    <a:pt x="3356" y="1370"/>
                  </a:cubicBezTo>
                  <a:cubicBezTo>
                    <a:pt x="3333" y="1370"/>
                    <a:pt x="3310" y="1370"/>
                    <a:pt x="3310" y="1347"/>
                  </a:cubicBezTo>
                  <a:cubicBezTo>
                    <a:pt x="2762" y="731"/>
                    <a:pt x="1918" y="457"/>
                    <a:pt x="1233" y="685"/>
                  </a:cubicBezTo>
                  <a:cubicBezTo>
                    <a:pt x="640" y="868"/>
                    <a:pt x="229" y="1370"/>
                    <a:pt x="92" y="19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1226513" y="2284926"/>
              <a:ext cx="31913" cy="38610"/>
            </a:xfrm>
            <a:custGeom>
              <a:avLst/>
              <a:gdLst/>
              <a:ahLst/>
              <a:cxnLst/>
              <a:rect l="l" t="t" r="r" b="b"/>
              <a:pathLst>
                <a:path w="548" h="663" extrusionOk="0">
                  <a:moveTo>
                    <a:pt x="548" y="1"/>
                  </a:moveTo>
                  <a:cubicBezTo>
                    <a:pt x="228" y="23"/>
                    <a:pt x="0" y="389"/>
                    <a:pt x="137" y="662"/>
                  </a:cubicBezTo>
                  <a:cubicBezTo>
                    <a:pt x="137" y="366"/>
                    <a:pt x="274" y="137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1222495" y="2118782"/>
              <a:ext cx="202134" cy="90439"/>
            </a:xfrm>
            <a:custGeom>
              <a:avLst/>
              <a:gdLst/>
              <a:ahLst/>
              <a:cxnLst/>
              <a:rect l="l" t="t" r="r" b="b"/>
              <a:pathLst>
                <a:path w="3471" h="1553" extrusionOk="0">
                  <a:moveTo>
                    <a:pt x="3288" y="799"/>
                  </a:moveTo>
                  <a:cubicBezTo>
                    <a:pt x="3402" y="822"/>
                    <a:pt x="3470" y="685"/>
                    <a:pt x="3402" y="594"/>
                  </a:cubicBezTo>
                  <a:cubicBezTo>
                    <a:pt x="2991" y="206"/>
                    <a:pt x="2466" y="0"/>
                    <a:pt x="1941" y="0"/>
                  </a:cubicBezTo>
                  <a:cubicBezTo>
                    <a:pt x="1758" y="0"/>
                    <a:pt x="1598" y="23"/>
                    <a:pt x="1416" y="69"/>
                  </a:cubicBezTo>
                  <a:cubicBezTo>
                    <a:pt x="777" y="251"/>
                    <a:pt x="275" y="708"/>
                    <a:pt x="46" y="1324"/>
                  </a:cubicBezTo>
                  <a:cubicBezTo>
                    <a:pt x="1" y="1438"/>
                    <a:pt x="115" y="1552"/>
                    <a:pt x="229" y="1484"/>
                  </a:cubicBezTo>
                  <a:cubicBezTo>
                    <a:pt x="526" y="1256"/>
                    <a:pt x="1005" y="982"/>
                    <a:pt x="1621" y="845"/>
                  </a:cubicBezTo>
                  <a:cubicBezTo>
                    <a:pt x="2283" y="662"/>
                    <a:pt x="2877" y="731"/>
                    <a:pt x="3288" y="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1035095" y="2586642"/>
              <a:ext cx="320409" cy="219429"/>
            </a:xfrm>
            <a:custGeom>
              <a:avLst/>
              <a:gdLst/>
              <a:ahLst/>
              <a:cxnLst/>
              <a:rect l="l" t="t" r="r" b="b"/>
              <a:pathLst>
                <a:path w="5502" h="3768" extrusionOk="0">
                  <a:moveTo>
                    <a:pt x="2899" y="845"/>
                  </a:moveTo>
                  <a:cubicBezTo>
                    <a:pt x="3652" y="708"/>
                    <a:pt x="3789" y="1"/>
                    <a:pt x="4360" y="69"/>
                  </a:cubicBezTo>
                  <a:cubicBezTo>
                    <a:pt x="4816" y="115"/>
                    <a:pt x="5182" y="640"/>
                    <a:pt x="5296" y="1074"/>
                  </a:cubicBezTo>
                  <a:cubicBezTo>
                    <a:pt x="5501" y="1987"/>
                    <a:pt x="4702" y="2877"/>
                    <a:pt x="4040" y="3265"/>
                  </a:cubicBezTo>
                  <a:cubicBezTo>
                    <a:pt x="3219" y="3767"/>
                    <a:pt x="2374" y="3630"/>
                    <a:pt x="2077" y="3584"/>
                  </a:cubicBezTo>
                  <a:cubicBezTo>
                    <a:pt x="1872" y="3539"/>
                    <a:pt x="1210" y="3379"/>
                    <a:pt x="685" y="2808"/>
                  </a:cubicBezTo>
                  <a:cubicBezTo>
                    <a:pt x="434" y="2534"/>
                    <a:pt x="0" y="2055"/>
                    <a:pt x="114" y="1462"/>
                  </a:cubicBezTo>
                  <a:cubicBezTo>
                    <a:pt x="183" y="1028"/>
                    <a:pt x="548" y="663"/>
                    <a:pt x="959" y="526"/>
                  </a:cubicBezTo>
                  <a:cubicBezTo>
                    <a:pt x="1689" y="275"/>
                    <a:pt x="2055" y="1005"/>
                    <a:pt x="2899" y="8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1028456" y="3114367"/>
              <a:ext cx="437345" cy="648738"/>
            </a:xfrm>
            <a:custGeom>
              <a:avLst/>
              <a:gdLst/>
              <a:ahLst/>
              <a:cxnLst/>
              <a:rect l="l" t="t" r="r" b="b"/>
              <a:pathLst>
                <a:path w="7510" h="11140" extrusionOk="0">
                  <a:moveTo>
                    <a:pt x="2602" y="3972"/>
                  </a:moveTo>
                  <a:cubicBezTo>
                    <a:pt x="1918" y="2488"/>
                    <a:pt x="1826" y="1050"/>
                    <a:pt x="1895" y="23"/>
                  </a:cubicBezTo>
                  <a:lnTo>
                    <a:pt x="1803" y="23"/>
                  </a:lnTo>
                  <a:cubicBezTo>
                    <a:pt x="1758" y="23"/>
                    <a:pt x="1735" y="0"/>
                    <a:pt x="1712" y="0"/>
                  </a:cubicBezTo>
                  <a:cubicBezTo>
                    <a:pt x="1233" y="0"/>
                    <a:pt x="822" y="389"/>
                    <a:pt x="776" y="868"/>
                  </a:cubicBezTo>
                  <a:lnTo>
                    <a:pt x="46" y="9610"/>
                  </a:lnTo>
                  <a:cubicBezTo>
                    <a:pt x="0" y="10135"/>
                    <a:pt x="365" y="10591"/>
                    <a:pt x="890" y="10637"/>
                  </a:cubicBezTo>
                  <a:lnTo>
                    <a:pt x="6323" y="11094"/>
                  </a:lnTo>
                  <a:cubicBezTo>
                    <a:pt x="6848" y="11139"/>
                    <a:pt x="7304" y="10751"/>
                    <a:pt x="7350" y="10226"/>
                  </a:cubicBezTo>
                  <a:lnTo>
                    <a:pt x="7510" y="8263"/>
                  </a:lnTo>
                  <a:cubicBezTo>
                    <a:pt x="6460" y="7898"/>
                    <a:pt x="3903" y="6780"/>
                    <a:pt x="2602" y="3972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1175965" y="2731531"/>
              <a:ext cx="22653" cy="2265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343" y="46"/>
                  </a:moveTo>
                  <a:cubicBezTo>
                    <a:pt x="389" y="92"/>
                    <a:pt x="389" y="275"/>
                    <a:pt x="252" y="343"/>
                  </a:cubicBezTo>
                  <a:cubicBezTo>
                    <a:pt x="161" y="389"/>
                    <a:pt x="46" y="343"/>
                    <a:pt x="24" y="298"/>
                  </a:cubicBezTo>
                  <a:cubicBezTo>
                    <a:pt x="1" y="206"/>
                    <a:pt x="252" y="1"/>
                    <a:pt x="343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755916" y="2489622"/>
              <a:ext cx="63884" cy="67844"/>
            </a:xfrm>
            <a:custGeom>
              <a:avLst/>
              <a:gdLst/>
              <a:ahLst/>
              <a:cxnLst/>
              <a:rect l="l" t="t" r="r" b="b"/>
              <a:pathLst>
                <a:path w="1097" h="1165" extrusionOk="0">
                  <a:moveTo>
                    <a:pt x="663" y="69"/>
                  </a:moveTo>
                  <a:cubicBezTo>
                    <a:pt x="960" y="138"/>
                    <a:pt x="1097" y="822"/>
                    <a:pt x="868" y="1005"/>
                  </a:cubicBezTo>
                  <a:cubicBezTo>
                    <a:pt x="663" y="1165"/>
                    <a:pt x="138" y="1005"/>
                    <a:pt x="69" y="685"/>
                  </a:cubicBezTo>
                  <a:cubicBezTo>
                    <a:pt x="1" y="343"/>
                    <a:pt x="435" y="1"/>
                    <a:pt x="663" y="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709444" y="2570686"/>
              <a:ext cx="30632" cy="31971"/>
            </a:xfrm>
            <a:custGeom>
              <a:avLst/>
              <a:gdLst/>
              <a:ahLst/>
              <a:cxnLst/>
              <a:rect l="l" t="t" r="r" b="b"/>
              <a:pathLst>
                <a:path w="526" h="549" extrusionOk="0">
                  <a:moveTo>
                    <a:pt x="320" y="24"/>
                  </a:moveTo>
                  <a:cubicBezTo>
                    <a:pt x="457" y="69"/>
                    <a:pt x="525" y="389"/>
                    <a:pt x="411" y="480"/>
                  </a:cubicBezTo>
                  <a:cubicBezTo>
                    <a:pt x="320" y="549"/>
                    <a:pt x="69" y="480"/>
                    <a:pt x="46" y="320"/>
                  </a:cubicBezTo>
                  <a:cubicBezTo>
                    <a:pt x="0" y="161"/>
                    <a:pt x="206" y="1"/>
                    <a:pt x="320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1428530" y="2441753"/>
              <a:ext cx="63884" cy="66563"/>
            </a:xfrm>
            <a:custGeom>
              <a:avLst/>
              <a:gdLst/>
              <a:ahLst/>
              <a:cxnLst/>
              <a:rect l="l" t="t" r="r" b="b"/>
              <a:pathLst>
                <a:path w="1097" h="1143" extrusionOk="0">
                  <a:moveTo>
                    <a:pt x="663" y="47"/>
                  </a:moveTo>
                  <a:cubicBezTo>
                    <a:pt x="959" y="115"/>
                    <a:pt x="1096" y="800"/>
                    <a:pt x="845" y="1005"/>
                  </a:cubicBezTo>
                  <a:cubicBezTo>
                    <a:pt x="663" y="1142"/>
                    <a:pt x="138" y="1005"/>
                    <a:pt x="69" y="686"/>
                  </a:cubicBezTo>
                  <a:cubicBezTo>
                    <a:pt x="1" y="343"/>
                    <a:pt x="411" y="1"/>
                    <a:pt x="663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1194600" y="2352712"/>
              <a:ext cx="107735" cy="202134"/>
            </a:xfrm>
            <a:custGeom>
              <a:avLst/>
              <a:gdLst/>
              <a:ahLst/>
              <a:cxnLst/>
              <a:rect l="l" t="t" r="r" b="b"/>
              <a:pathLst>
                <a:path w="1850" h="3471" extrusionOk="0">
                  <a:moveTo>
                    <a:pt x="251" y="1"/>
                  </a:moveTo>
                  <a:cubicBezTo>
                    <a:pt x="0" y="868"/>
                    <a:pt x="92" y="1849"/>
                    <a:pt x="457" y="2694"/>
                  </a:cubicBezTo>
                  <a:cubicBezTo>
                    <a:pt x="480" y="2740"/>
                    <a:pt x="525" y="2762"/>
                    <a:pt x="594" y="2740"/>
                  </a:cubicBezTo>
                  <a:cubicBezTo>
                    <a:pt x="822" y="2443"/>
                    <a:pt x="1164" y="2352"/>
                    <a:pt x="1438" y="2648"/>
                  </a:cubicBezTo>
                  <a:cubicBezTo>
                    <a:pt x="1689" y="2945"/>
                    <a:pt x="1507" y="3379"/>
                    <a:pt x="1142" y="3470"/>
                  </a:cubicBezTo>
                  <a:cubicBezTo>
                    <a:pt x="1575" y="3447"/>
                    <a:pt x="1849" y="2922"/>
                    <a:pt x="1575" y="2557"/>
                  </a:cubicBezTo>
                  <a:cubicBezTo>
                    <a:pt x="1324" y="2169"/>
                    <a:pt x="708" y="2192"/>
                    <a:pt x="457" y="2580"/>
                  </a:cubicBezTo>
                  <a:cubicBezTo>
                    <a:pt x="457" y="2580"/>
                    <a:pt x="639" y="2603"/>
                    <a:pt x="639" y="2603"/>
                  </a:cubicBezTo>
                  <a:cubicBezTo>
                    <a:pt x="297" y="1781"/>
                    <a:pt x="183" y="891"/>
                    <a:pt x="2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1238451" y="2509539"/>
              <a:ext cx="50548" cy="51946"/>
            </a:xfrm>
            <a:custGeom>
              <a:avLst/>
              <a:gdLst/>
              <a:ahLst/>
              <a:cxnLst/>
              <a:rect l="l" t="t" r="r" b="b"/>
              <a:pathLst>
                <a:path w="868" h="892" extrusionOk="0">
                  <a:moveTo>
                    <a:pt x="1" y="709"/>
                  </a:moveTo>
                  <a:cubicBezTo>
                    <a:pt x="274" y="891"/>
                    <a:pt x="640" y="800"/>
                    <a:pt x="777" y="572"/>
                  </a:cubicBezTo>
                  <a:cubicBezTo>
                    <a:pt x="868" y="412"/>
                    <a:pt x="845" y="184"/>
                    <a:pt x="708" y="1"/>
                  </a:cubicBezTo>
                  <a:cubicBezTo>
                    <a:pt x="708" y="69"/>
                    <a:pt x="663" y="298"/>
                    <a:pt x="457" y="503"/>
                  </a:cubicBezTo>
                  <a:cubicBezTo>
                    <a:pt x="274" y="663"/>
                    <a:pt x="69" y="709"/>
                    <a:pt x="1" y="7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343903" y="1750562"/>
              <a:ext cx="1264165" cy="733819"/>
            </a:xfrm>
            <a:custGeom>
              <a:avLst/>
              <a:gdLst/>
              <a:ahLst/>
              <a:cxnLst/>
              <a:rect l="l" t="t" r="r" b="b"/>
              <a:pathLst>
                <a:path w="21708" h="12601" extrusionOk="0">
                  <a:moveTo>
                    <a:pt x="3150" y="11710"/>
                  </a:moveTo>
                  <a:cubicBezTo>
                    <a:pt x="3903" y="11573"/>
                    <a:pt x="4428" y="12121"/>
                    <a:pt x="4451" y="12144"/>
                  </a:cubicBezTo>
                  <a:cubicBezTo>
                    <a:pt x="5387" y="11596"/>
                    <a:pt x="6985" y="10455"/>
                    <a:pt x="8240" y="8446"/>
                  </a:cubicBezTo>
                  <a:cubicBezTo>
                    <a:pt x="9176" y="6962"/>
                    <a:pt x="9610" y="5570"/>
                    <a:pt x="9815" y="4634"/>
                  </a:cubicBezTo>
                  <a:cubicBezTo>
                    <a:pt x="10317" y="4977"/>
                    <a:pt x="11116" y="5433"/>
                    <a:pt x="12189" y="5661"/>
                  </a:cubicBezTo>
                  <a:cubicBezTo>
                    <a:pt x="14494" y="6141"/>
                    <a:pt x="16366" y="5205"/>
                    <a:pt x="16937" y="4863"/>
                  </a:cubicBezTo>
                  <a:cubicBezTo>
                    <a:pt x="17325" y="5136"/>
                    <a:pt x="17804" y="5524"/>
                    <a:pt x="18260" y="6095"/>
                  </a:cubicBezTo>
                  <a:cubicBezTo>
                    <a:pt x="19219" y="7373"/>
                    <a:pt x="19379" y="8743"/>
                    <a:pt x="19402" y="9336"/>
                  </a:cubicBezTo>
                  <a:cubicBezTo>
                    <a:pt x="20086" y="9199"/>
                    <a:pt x="20611" y="8674"/>
                    <a:pt x="20748" y="8035"/>
                  </a:cubicBezTo>
                  <a:cubicBezTo>
                    <a:pt x="20908" y="7191"/>
                    <a:pt x="20337" y="6597"/>
                    <a:pt x="20269" y="6529"/>
                  </a:cubicBezTo>
                  <a:cubicBezTo>
                    <a:pt x="20543" y="6643"/>
                    <a:pt x="20908" y="6757"/>
                    <a:pt x="21136" y="6597"/>
                  </a:cubicBezTo>
                  <a:cubicBezTo>
                    <a:pt x="21707" y="6164"/>
                    <a:pt x="21068" y="3950"/>
                    <a:pt x="19904" y="2489"/>
                  </a:cubicBezTo>
                  <a:cubicBezTo>
                    <a:pt x="18534" y="800"/>
                    <a:pt x="16320" y="1"/>
                    <a:pt x="14266" y="1"/>
                  </a:cubicBezTo>
                  <a:cubicBezTo>
                    <a:pt x="14015" y="1"/>
                    <a:pt x="13764" y="24"/>
                    <a:pt x="13513" y="46"/>
                  </a:cubicBezTo>
                  <a:cubicBezTo>
                    <a:pt x="11550" y="229"/>
                    <a:pt x="10157" y="1142"/>
                    <a:pt x="9495" y="1621"/>
                  </a:cubicBezTo>
                  <a:cubicBezTo>
                    <a:pt x="8970" y="1553"/>
                    <a:pt x="8217" y="1484"/>
                    <a:pt x="7327" y="1576"/>
                  </a:cubicBezTo>
                  <a:cubicBezTo>
                    <a:pt x="6802" y="1621"/>
                    <a:pt x="5638" y="1781"/>
                    <a:pt x="4405" y="2489"/>
                  </a:cubicBezTo>
                  <a:cubicBezTo>
                    <a:pt x="4246" y="2580"/>
                    <a:pt x="2694" y="3516"/>
                    <a:pt x="1758" y="5251"/>
                  </a:cubicBezTo>
                  <a:cubicBezTo>
                    <a:pt x="0" y="8583"/>
                    <a:pt x="1940" y="12281"/>
                    <a:pt x="2100" y="12600"/>
                  </a:cubicBezTo>
                  <a:cubicBezTo>
                    <a:pt x="2123" y="12555"/>
                    <a:pt x="2397" y="11870"/>
                    <a:pt x="3150" y="117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526004" y="2296865"/>
              <a:ext cx="126312" cy="231368"/>
            </a:xfrm>
            <a:custGeom>
              <a:avLst/>
              <a:gdLst/>
              <a:ahLst/>
              <a:cxnLst/>
              <a:rect l="l" t="t" r="r" b="b"/>
              <a:pathLst>
                <a:path w="2169" h="3973" extrusionOk="0">
                  <a:moveTo>
                    <a:pt x="2169" y="1"/>
                  </a:moveTo>
                  <a:cubicBezTo>
                    <a:pt x="1575" y="503"/>
                    <a:pt x="1119" y="1119"/>
                    <a:pt x="753" y="1804"/>
                  </a:cubicBezTo>
                  <a:cubicBezTo>
                    <a:pt x="388" y="2466"/>
                    <a:pt x="92" y="3196"/>
                    <a:pt x="0" y="3973"/>
                  </a:cubicBezTo>
                  <a:cubicBezTo>
                    <a:pt x="228" y="3630"/>
                    <a:pt x="388" y="3311"/>
                    <a:pt x="571" y="2991"/>
                  </a:cubicBezTo>
                  <a:cubicBezTo>
                    <a:pt x="1073" y="2055"/>
                    <a:pt x="1712" y="960"/>
                    <a:pt x="216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977908" y="1735945"/>
              <a:ext cx="507867" cy="216751"/>
            </a:xfrm>
            <a:custGeom>
              <a:avLst/>
              <a:gdLst/>
              <a:ahLst/>
              <a:cxnLst/>
              <a:rect l="l" t="t" r="r" b="b"/>
              <a:pathLst>
                <a:path w="8721" h="3722" extrusionOk="0">
                  <a:moveTo>
                    <a:pt x="1" y="2101"/>
                  </a:moveTo>
                  <a:cubicBezTo>
                    <a:pt x="3059" y="640"/>
                    <a:pt x="6346" y="1325"/>
                    <a:pt x="8720" y="3721"/>
                  </a:cubicBezTo>
                  <a:cubicBezTo>
                    <a:pt x="6871" y="845"/>
                    <a:pt x="2740" y="1"/>
                    <a:pt x="1" y="210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494091" y="2279627"/>
              <a:ext cx="51887" cy="259262"/>
            </a:xfrm>
            <a:custGeom>
              <a:avLst/>
              <a:gdLst/>
              <a:ahLst/>
              <a:cxnLst/>
              <a:rect l="l" t="t" r="r" b="b"/>
              <a:pathLst>
                <a:path w="891" h="4452" extrusionOk="0">
                  <a:moveTo>
                    <a:pt x="160" y="0"/>
                  </a:moveTo>
                  <a:cubicBezTo>
                    <a:pt x="0" y="753"/>
                    <a:pt x="23" y="1530"/>
                    <a:pt x="137" y="2306"/>
                  </a:cubicBezTo>
                  <a:cubicBezTo>
                    <a:pt x="274" y="3059"/>
                    <a:pt x="480" y="3789"/>
                    <a:pt x="891" y="4451"/>
                  </a:cubicBezTo>
                  <a:cubicBezTo>
                    <a:pt x="845" y="4063"/>
                    <a:pt x="799" y="3698"/>
                    <a:pt x="731" y="3333"/>
                  </a:cubicBezTo>
                  <a:cubicBezTo>
                    <a:pt x="548" y="2283"/>
                    <a:pt x="388" y="1027"/>
                    <a:pt x="1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989904" y="1851600"/>
              <a:ext cx="408111" cy="132951"/>
            </a:xfrm>
            <a:custGeom>
              <a:avLst/>
              <a:gdLst/>
              <a:ahLst/>
              <a:cxnLst/>
              <a:rect l="l" t="t" r="r" b="b"/>
              <a:pathLst>
                <a:path w="7008" h="2283" extrusionOk="0">
                  <a:moveTo>
                    <a:pt x="0" y="1393"/>
                  </a:moveTo>
                  <a:cubicBezTo>
                    <a:pt x="2374" y="594"/>
                    <a:pt x="4931" y="891"/>
                    <a:pt x="7008" y="2283"/>
                  </a:cubicBezTo>
                  <a:cubicBezTo>
                    <a:pt x="5296" y="389"/>
                    <a:pt x="2146" y="0"/>
                    <a:pt x="0" y="1393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520647" y="1931323"/>
              <a:ext cx="312431" cy="329727"/>
            </a:xfrm>
            <a:custGeom>
              <a:avLst/>
              <a:gdLst/>
              <a:ahLst/>
              <a:cxnLst/>
              <a:rect l="l" t="t" r="r" b="b"/>
              <a:pathLst>
                <a:path w="5365" h="5662" extrusionOk="0">
                  <a:moveTo>
                    <a:pt x="5205" y="92"/>
                  </a:moveTo>
                  <a:cubicBezTo>
                    <a:pt x="5228" y="69"/>
                    <a:pt x="5274" y="69"/>
                    <a:pt x="5274" y="115"/>
                  </a:cubicBezTo>
                  <a:cubicBezTo>
                    <a:pt x="5319" y="823"/>
                    <a:pt x="5365" y="2649"/>
                    <a:pt x="4132" y="4201"/>
                  </a:cubicBezTo>
                  <a:cubicBezTo>
                    <a:pt x="3744" y="4680"/>
                    <a:pt x="3333" y="5023"/>
                    <a:pt x="2945" y="5274"/>
                  </a:cubicBezTo>
                  <a:cubicBezTo>
                    <a:pt x="2923" y="5296"/>
                    <a:pt x="2877" y="5274"/>
                    <a:pt x="2877" y="5228"/>
                  </a:cubicBezTo>
                  <a:cubicBezTo>
                    <a:pt x="2945" y="4680"/>
                    <a:pt x="3014" y="4155"/>
                    <a:pt x="3060" y="3607"/>
                  </a:cubicBezTo>
                  <a:cubicBezTo>
                    <a:pt x="3082" y="3562"/>
                    <a:pt x="3014" y="3539"/>
                    <a:pt x="2991" y="3585"/>
                  </a:cubicBezTo>
                  <a:cubicBezTo>
                    <a:pt x="2603" y="4246"/>
                    <a:pt x="2238" y="4908"/>
                    <a:pt x="1850" y="5593"/>
                  </a:cubicBezTo>
                  <a:cubicBezTo>
                    <a:pt x="1827" y="5616"/>
                    <a:pt x="1758" y="5616"/>
                    <a:pt x="1758" y="5570"/>
                  </a:cubicBezTo>
                  <a:lnTo>
                    <a:pt x="1758" y="3333"/>
                  </a:lnTo>
                  <a:cubicBezTo>
                    <a:pt x="1758" y="3288"/>
                    <a:pt x="1690" y="3265"/>
                    <a:pt x="1690" y="3333"/>
                  </a:cubicBezTo>
                  <a:cubicBezTo>
                    <a:pt x="1074" y="5228"/>
                    <a:pt x="754" y="5662"/>
                    <a:pt x="572" y="5639"/>
                  </a:cubicBezTo>
                  <a:cubicBezTo>
                    <a:pt x="229" y="5570"/>
                    <a:pt x="1" y="3813"/>
                    <a:pt x="572" y="2306"/>
                  </a:cubicBezTo>
                  <a:cubicBezTo>
                    <a:pt x="1005" y="1165"/>
                    <a:pt x="1781" y="435"/>
                    <a:pt x="2306" y="24"/>
                  </a:cubicBezTo>
                  <a:cubicBezTo>
                    <a:pt x="2352" y="1"/>
                    <a:pt x="2398" y="24"/>
                    <a:pt x="2375" y="69"/>
                  </a:cubicBezTo>
                  <a:cubicBezTo>
                    <a:pt x="2306" y="549"/>
                    <a:pt x="2215" y="1028"/>
                    <a:pt x="2124" y="1507"/>
                  </a:cubicBezTo>
                  <a:cubicBezTo>
                    <a:pt x="2124" y="1553"/>
                    <a:pt x="2169" y="1576"/>
                    <a:pt x="2215" y="1553"/>
                  </a:cubicBezTo>
                  <a:cubicBezTo>
                    <a:pt x="2512" y="1302"/>
                    <a:pt x="2831" y="1051"/>
                    <a:pt x="3151" y="800"/>
                  </a:cubicBezTo>
                  <a:cubicBezTo>
                    <a:pt x="3174" y="777"/>
                    <a:pt x="3219" y="800"/>
                    <a:pt x="3219" y="823"/>
                  </a:cubicBezTo>
                  <a:cubicBezTo>
                    <a:pt x="3288" y="1234"/>
                    <a:pt x="3356" y="1644"/>
                    <a:pt x="3425" y="2032"/>
                  </a:cubicBezTo>
                  <a:cubicBezTo>
                    <a:pt x="3425" y="2078"/>
                    <a:pt x="3470" y="2101"/>
                    <a:pt x="3493" y="2055"/>
                  </a:cubicBezTo>
                  <a:cubicBezTo>
                    <a:pt x="4064" y="1416"/>
                    <a:pt x="4634" y="754"/>
                    <a:pt x="5205" y="9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1057690" y="1926024"/>
              <a:ext cx="216692" cy="78501"/>
            </a:xfrm>
            <a:custGeom>
              <a:avLst/>
              <a:gdLst/>
              <a:ahLst/>
              <a:cxnLst/>
              <a:rect l="l" t="t" r="r" b="b"/>
              <a:pathLst>
                <a:path w="3721" h="1348" extrusionOk="0">
                  <a:moveTo>
                    <a:pt x="23" y="1051"/>
                  </a:moveTo>
                  <a:cubicBezTo>
                    <a:pt x="0" y="1073"/>
                    <a:pt x="23" y="1119"/>
                    <a:pt x="69" y="1119"/>
                  </a:cubicBezTo>
                  <a:cubicBezTo>
                    <a:pt x="1210" y="1073"/>
                    <a:pt x="1849" y="1165"/>
                    <a:pt x="2237" y="1256"/>
                  </a:cubicBezTo>
                  <a:cubicBezTo>
                    <a:pt x="2329" y="1279"/>
                    <a:pt x="2580" y="1347"/>
                    <a:pt x="2625" y="1256"/>
                  </a:cubicBezTo>
                  <a:cubicBezTo>
                    <a:pt x="2694" y="1142"/>
                    <a:pt x="2488" y="914"/>
                    <a:pt x="2283" y="685"/>
                  </a:cubicBezTo>
                  <a:cubicBezTo>
                    <a:pt x="2260" y="663"/>
                    <a:pt x="2283" y="617"/>
                    <a:pt x="2329" y="617"/>
                  </a:cubicBezTo>
                  <a:lnTo>
                    <a:pt x="3652" y="617"/>
                  </a:lnTo>
                  <a:cubicBezTo>
                    <a:pt x="3698" y="617"/>
                    <a:pt x="3721" y="571"/>
                    <a:pt x="3675" y="548"/>
                  </a:cubicBezTo>
                  <a:cubicBezTo>
                    <a:pt x="3401" y="366"/>
                    <a:pt x="2922" y="69"/>
                    <a:pt x="2260" y="46"/>
                  </a:cubicBezTo>
                  <a:cubicBezTo>
                    <a:pt x="1073" y="1"/>
                    <a:pt x="274" y="777"/>
                    <a:pt x="23" y="105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1088263" y="1810369"/>
              <a:ext cx="208714" cy="67844"/>
            </a:xfrm>
            <a:custGeom>
              <a:avLst/>
              <a:gdLst/>
              <a:ahLst/>
              <a:cxnLst/>
              <a:rect l="l" t="t" r="r" b="b"/>
              <a:pathLst>
                <a:path w="3584" h="1165" extrusionOk="0">
                  <a:moveTo>
                    <a:pt x="1415" y="206"/>
                  </a:moveTo>
                  <a:cubicBezTo>
                    <a:pt x="2237" y="1"/>
                    <a:pt x="3173" y="229"/>
                    <a:pt x="3196" y="435"/>
                  </a:cubicBezTo>
                  <a:cubicBezTo>
                    <a:pt x="3196" y="503"/>
                    <a:pt x="3105" y="594"/>
                    <a:pt x="2762" y="731"/>
                  </a:cubicBezTo>
                  <a:cubicBezTo>
                    <a:pt x="2717" y="731"/>
                    <a:pt x="2717" y="800"/>
                    <a:pt x="2762" y="800"/>
                  </a:cubicBezTo>
                  <a:cubicBezTo>
                    <a:pt x="3036" y="891"/>
                    <a:pt x="3310" y="960"/>
                    <a:pt x="3584" y="1028"/>
                  </a:cubicBezTo>
                  <a:cubicBezTo>
                    <a:pt x="2420" y="1074"/>
                    <a:pt x="1233" y="1119"/>
                    <a:pt x="69" y="1165"/>
                  </a:cubicBezTo>
                  <a:cubicBezTo>
                    <a:pt x="23" y="1165"/>
                    <a:pt x="0" y="1119"/>
                    <a:pt x="23" y="1097"/>
                  </a:cubicBezTo>
                  <a:cubicBezTo>
                    <a:pt x="251" y="823"/>
                    <a:pt x="708" y="389"/>
                    <a:pt x="1415" y="20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58595" y="2985435"/>
              <a:ext cx="541061" cy="737779"/>
            </a:xfrm>
            <a:custGeom>
              <a:avLst/>
              <a:gdLst/>
              <a:ahLst/>
              <a:cxnLst/>
              <a:rect l="l" t="t" r="r" b="b"/>
              <a:pathLst>
                <a:path w="9291" h="12669" extrusionOk="0">
                  <a:moveTo>
                    <a:pt x="1758" y="480"/>
                  </a:moveTo>
                  <a:cubicBezTo>
                    <a:pt x="1553" y="594"/>
                    <a:pt x="1073" y="936"/>
                    <a:pt x="663" y="2032"/>
                  </a:cubicBezTo>
                  <a:cubicBezTo>
                    <a:pt x="1" y="3812"/>
                    <a:pt x="366" y="5501"/>
                    <a:pt x="526" y="6140"/>
                  </a:cubicBezTo>
                  <a:cubicBezTo>
                    <a:pt x="1210" y="8971"/>
                    <a:pt x="3310" y="10454"/>
                    <a:pt x="3995" y="10911"/>
                  </a:cubicBezTo>
                  <a:cubicBezTo>
                    <a:pt x="5045" y="11573"/>
                    <a:pt x="6757" y="12668"/>
                    <a:pt x="7967" y="11870"/>
                  </a:cubicBezTo>
                  <a:cubicBezTo>
                    <a:pt x="9154" y="11094"/>
                    <a:pt x="9291" y="8834"/>
                    <a:pt x="8400" y="7875"/>
                  </a:cubicBezTo>
                  <a:cubicBezTo>
                    <a:pt x="7944" y="7396"/>
                    <a:pt x="7601" y="7647"/>
                    <a:pt x="6780" y="7190"/>
                  </a:cubicBezTo>
                  <a:cubicBezTo>
                    <a:pt x="5433" y="6437"/>
                    <a:pt x="4520" y="4817"/>
                    <a:pt x="4360" y="3356"/>
                  </a:cubicBezTo>
                  <a:cubicBezTo>
                    <a:pt x="4155" y="1849"/>
                    <a:pt x="4817" y="1187"/>
                    <a:pt x="4269" y="594"/>
                  </a:cubicBezTo>
                  <a:cubicBezTo>
                    <a:pt x="3744" y="0"/>
                    <a:pt x="2534" y="0"/>
                    <a:pt x="17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1195940" y="3374911"/>
              <a:ext cx="341665" cy="275219"/>
            </a:xfrm>
            <a:custGeom>
              <a:avLst/>
              <a:gdLst/>
              <a:ahLst/>
              <a:cxnLst/>
              <a:rect l="l" t="t" r="r" b="b"/>
              <a:pathLst>
                <a:path w="5867" h="4726" extrusionOk="0">
                  <a:moveTo>
                    <a:pt x="5433" y="3104"/>
                  </a:moveTo>
                  <a:cubicBezTo>
                    <a:pt x="5501" y="3013"/>
                    <a:pt x="5866" y="2602"/>
                    <a:pt x="5775" y="2465"/>
                  </a:cubicBezTo>
                  <a:cubicBezTo>
                    <a:pt x="5729" y="2397"/>
                    <a:pt x="5592" y="2397"/>
                    <a:pt x="5478" y="2420"/>
                  </a:cubicBezTo>
                  <a:cubicBezTo>
                    <a:pt x="5204" y="2648"/>
                    <a:pt x="4862" y="2808"/>
                    <a:pt x="4497" y="2853"/>
                  </a:cubicBezTo>
                  <a:cubicBezTo>
                    <a:pt x="4885" y="2694"/>
                    <a:pt x="5250" y="2511"/>
                    <a:pt x="5570" y="2283"/>
                  </a:cubicBezTo>
                  <a:cubicBezTo>
                    <a:pt x="5729" y="2054"/>
                    <a:pt x="5729" y="1849"/>
                    <a:pt x="5661" y="1758"/>
                  </a:cubicBezTo>
                  <a:cubicBezTo>
                    <a:pt x="5638" y="1758"/>
                    <a:pt x="5570" y="1689"/>
                    <a:pt x="5410" y="1712"/>
                  </a:cubicBezTo>
                  <a:cubicBezTo>
                    <a:pt x="5113" y="2009"/>
                    <a:pt x="4702" y="2214"/>
                    <a:pt x="4269" y="2260"/>
                  </a:cubicBezTo>
                  <a:cubicBezTo>
                    <a:pt x="4725" y="2100"/>
                    <a:pt x="5113" y="1872"/>
                    <a:pt x="5478" y="1575"/>
                  </a:cubicBezTo>
                  <a:cubicBezTo>
                    <a:pt x="5661" y="1347"/>
                    <a:pt x="5638" y="1073"/>
                    <a:pt x="5524" y="982"/>
                  </a:cubicBezTo>
                  <a:cubicBezTo>
                    <a:pt x="5433" y="913"/>
                    <a:pt x="5273" y="936"/>
                    <a:pt x="5113" y="1005"/>
                  </a:cubicBezTo>
                  <a:cubicBezTo>
                    <a:pt x="5113" y="1005"/>
                    <a:pt x="5113" y="1005"/>
                    <a:pt x="5113" y="982"/>
                  </a:cubicBezTo>
                  <a:cubicBezTo>
                    <a:pt x="4816" y="1370"/>
                    <a:pt x="4337" y="1621"/>
                    <a:pt x="3835" y="1689"/>
                  </a:cubicBezTo>
                  <a:cubicBezTo>
                    <a:pt x="4314" y="1507"/>
                    <a:pt x="4725" y="1278"/>
                    <a:pt x="5113" y="959"/>
                  </a:cubicBezTo>
                  <a:cubicBezTo>
                    <a:pt x="5182" y="822"/>
                    <a:pt x="5296" y="388"/>
                    <a:pt x="5136" y="228"/>
                  </a:cubicBezTo>
                  <a:cubicBezTo>
                    <a:pt x="4953" y="69"/>
                    <a:pt x="4565" y="251"/>
                    <a:pt x="4177" y="434"/>
                  </a:cubicBezTo>
                  <a:cubicBezTo>
                    <a:pt x="3858" y="594"/>
                    <a:pt x="3401" y="822"/>
                    <a:pt x="2922" y="1256"/>
                  </a:cubicBezTo>
                  <a:cubicBezTo>
                    <a:pt x="2967" y="1027"/>
                    <a:pt x="3150" y="114"/>
                    <a:pt x="2899" y="23"/>
                  </a:cubicBezTo>
                  <a:cubicBezTo>
                    <a:pt x="2899" y="0"/>
                    <a:pt x="2876" y="0"/>
                    <a:pt x="2853" y="0"/>
                  </a:cubicBezTo>
                  <a:cubicBezTo>
                    <a:pt x="2648" y="0"/>
                    <a:pt x="2328" y="388"/>
                    <a:pt x="2191" y="548"/>
                  </a:cubicBezTo>
                  <a:cubicBezTo>
                    <a:pt x="1849" y="959"/>
                    <a:pt x="1666" y="1393"/>
                    <a:pt x="1575" y="1712"/>
                  </a:cubicBezTo>
                  <a:cubicBezTo>
                    <a:pt x="1210" y="1689"/>
                    <a:pt x="868" y="1689"/>
                    <a:pt x="525" y="1689"/>
                  </a:cubicBezTo>
                  <a:cubicBezTo>
                    <a:pt x="388" y="1895"/>
                    <a:pt x="0" y="2488"/>
                    <a:pt x="0" y="3356"/>
                  </a:cubicBezTo>
                  <a:cubicBezTo>
                    <a:pt x="0" y="3995"/>
                    <a:pt x="228" y="4474"/>
                    <a:pt x="365" y="4725"/>
                  </a:cubicBezTo>
                  <a:cubicBezTo>
                    <a:pt x="2374" y="4520"/>
                    <a:pt x="3880" y="4154"/>
                    <a:pt x="4542" y="3812"/>
                  </a:cubicBezTo>
                  <a:cubicBezTo>
                    <a:pt x="5022" y="3561"/>
                    <a:pt x="5364" y="3173"/>
                    <a:pt x="5433" y="3104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1419213" y="3430700"/>
              <a:ext cx="74541" cy="42628"/>
            </a:xfrm>
            <a:custGeom>
              <a:avLst/>
              <a:gdLst/>
              <a:ahLst/>
              <a:cxnLst/>
              <a:rect l="l" t="t" r="r" b="b"/>
              <a:pathLst>
                <a:path w="1280" h="732" extrusionOk="0">
                  <a:moveTo>
                    <a:pt x="1279" y="24"/>
                  </a:moveTo>
                  <a:cubicBezTo>
                    <a:pt x="1279" y="24"/>
                    <a:pt x="1279" y="24"/>
                    <a:pt x="1279" y="1"/>
                  </a:cubicBezTo>
                  <a:cubicBezTo>
                    <a:pt x="891" y="320"/>
                    <a:pt x="480" y="549"/>
                    <a:pt x="1" y="731"/>
                  </a:cubicBezTo>
                  <a:cubicBezTo>
                    <a:pt x="503" y="663"/>
                    <a:pt x="982" y="412"/>
                    <a:pt x="1279" y="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1444487" y="3466631"/>
              <a:ext cx="70523" cy="39891"/>
            </a:xfrm>
            <a:custGeom>
              <a:avLst/>
              <a:gdLst/>
              <a:ahLst/>
              <a:cxnLst/>
              <a:rect l="l" t="t" r="r" b="b"/>
              <a:pathLst>
                <a:path w="1211" h="685" extrusionOk="0">
                  <a:moveTo>
                    <a:pt x="1142" y="137"/>
                  </a:moveTo>
                  <a:cubicBezTo>
                    <a:pt x="1142" y="137"/>
                    <a:pt x="1119" y="137"/>
                    <a:pt x="1119" y="137"/>
                  </a:cubicBezTo>
                  <a:cubicBezTo>
                    <a:pt x="1165" y="91"/>
                    <a:pt x="1187" y="46"/>
                    <a:pt x="1210" y="0"/>
                  </a:cubicBezTo>
                  <a:cubicBezTo>
                    <a:pt x="845" y="297"/>
                    <a:pt x="434" y="525"/>
                    <a:pt x="1" y="685"/>
                  </a:cubicBezTo>
                  <a:cubicBezTo>
                    <a:pt x="434" y="639"/>
                    <a:pt x="845" y="434"/>
                    <a:pt x="1142" y="1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1457764" y="3507803"/>
              <a:ext cx="62544" cy="33310"/>
            </a:xfrm>
            <a:custGeom>
              <a:avLst/>
              <a:gdLst/>
              <a:ahLst/>
              <a:cxnLst/>
              <a:rect l="l" t="t" r="r" b="b"/>
              <a:pathLst>
                <a:path w="1074" h="572" extrusionOk="0">
                  <a:moveTo>
                    <a:pt x="982" y="138"/>
                  </a:moveTo>
                  <a:cubicBezTo>
                    <a:pt x="982" y="138"/>
                    <a:pt x="959" y="161"/>
                    <a:pt x="959" y="161"/>
                  </a:cubicBezTo>
                  <a:cubicBezTo>
                    <a:pt x="1005" y="92"/>
                    <a:pt x="1051" y="46"/>
                    <a:pt x="1074" y="1"/>
                  </a:cubicBezTo>
                  <a:cubicBezTo>
                    <a:pt x="754" y="229"/>
                    <a:pt x="389" y="434"/>
                    <a:pt x="1" y="571"/>
                  </a:cubicBezTo>
                  <a:cubicBezTo>
                    <a:pt x="366" y="526"/>
                    <a:pt x="708" y="366"/>
                    <a:pt x="982" y="1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1078946" y="3417422"/>
              <a:ext cx="109074" cy="273879"/>
            </a:xfrm>
            <a:custGeom>
              <a:avLst/>
              <a:gdLst/>
              <a:ahLst/>
              <a:cxnLst/>
              <a:rect l="l" t="t" r="r" b="b"/>
              <a:pathLst>
                <a:path w="1873" h="4703" extrusionOk="0">
                  <a:moveTo>
                    <a:pt x="1872" y="23"/>
                  </a:moveTo>
                  <a:cubicBezTo>
                    <a:pt x="1849" y="1"/>
                    <a:pt x="1849" y="1"/>
                    <a:pt x="1849" y="1"/>
                  </a:cubicBezTo>
                  <a:cubicBezTo>
                    <a:pt x="845" y="1165"/>
                    <a:pt x="46" y="2831"/>
                    <a:pt x="822" y="4292"/>
                  </a:cubicBezTo>
                  <a:cubicBezTo>
                    <a:pt x="891" y="4429"/>
                    <a:pt x="982" y="4566"/>
                    <a:pt x="1096" y="4703"/>
                  </a:cubicBezTo>
                  <a:cubicBezTo>
                    <a:pt x="1096" y="4703"/>
                    <a:pt x="1096" y="4703"/>
                    <a:pt x="1096" y="4703"/>
                  </a:cubicBezTo>
                  <a:cubicBezTo>
                    <a:pt x="1" y="3242"/>
                    <a:pt x="822" y="1324"/>
                    <a:pt x="1872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1112198" y="2710275"/>
              <a:ext cx="198115" cy="95797"/>
            </a:xfrm>
            <a:custGeom>
              <a:avLst/>
              <a:gdLst/>
              <a:ahLst/>
              <a:cxnLst/>
              <a:rect l="l" t="t" r="r" b="b"/>
              <a:pathLst>
                <a:path w="3402" h="1645" extrusionOk="0">
                  <a:moveTo>
                    <a:pt x="1689" y="46"/>
                  </a:moveTo>
                  <a:cubicBezTo>
                    <a:pt x="776" y="138"/>
                    <a:pt x="206" y="868"/>
                    <a:pt x="0" y="1188"/>
                  </a:cubicBezTo>
                  <a:cubicBezTo>
                    <a:pt x="343" y="1370"/>
                    <a:pt x="639" y="1439"/>
                    <a:pt x="753" y="1461"/>
                  </a:cubicBezTo>
                  <a:cubicBezTo>
                    <a:pt x="1050" y="1507"/>
                    <a:pt x="1895" y="1644"/>
                    <a:pt x="2716" y="1142"/>
                  </a:cubicBezTo>
                  <a:cubicBezTo>
                    <a:pt x="2945" y="1028"/>
                    <a:pt x="3173" y="822"/>
                    <a:pt x="3401" y="594"/>
                  </a:cubicBezTo>
                  <a:cubicBezTo>
                    <a:pt x="3264" y="480"/>
                    <a:pt x="3082" y="366"/>
                    <a:pt x="2876" y="252"/>
                  </a:cubicBezTo>
                  <a:cubicBezTo>
                    <a:pt x="2762" y="206"/>
                    <a:pt x="2283" y="1"/>
                    <a:pt x="168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1069628" y="2592000"/>
              <a:ext cx="208772" cy="83800"/>
            </a:xfrm>
            <a:custGeom>
              <a:avLst/>
              <a:gdLst/>
              <a:ahLst/>
              <a:cxnLst/>
              <a:rect l="l" t="t" r="r" b="b"/>
              <a:pathLst>
                <a:path w="3585" h="1439" extrusionOk="0">
                  <a:moveTo>
                    <a:pt x="2900" y="1096"/>
                  </a:moveTo>
                  <a:cubicBezTo>
                    <a:pt x="3128" y="1004"/>
                    <a:pt x="3402" y="868"/>
                    <a:pt x="3516" y="548"/>
                  </a:cubicBezTo>
                  <a:cubicBezTo>
                    <a:pt x="3584" y="343"/>
                    <a:pt x="3539" y="137"/>
                    <a:pt x="3493" y="0"/>
                  </a:cubicBezTo>
                  <a:cubicBezTo>
                    <a:pt x="3128" y="137"/>
                    <a:pt x="2922" y="639"/>
                    <a:pt x="2306" y="753"/>
                  </a:cubicBezTo>
                  <a:cubicBezTo>
                    <a:pt x="1462" y="913"/>
                    <a:pt x="1096" y="183"/>
                    <a:pt x="366" y="434"/>
                  </a:cubicBezTo>
                  <a:cubicBezTo>
                    <a:pt x="229" y="479"/>
                    <a:pt x="115" y="548"/>
                    <a:pt x="1" y="616"/>
                  </a:cubicBezTo>
                  <a:cubicBezTo>
                    <a:pt x="275" y="822"/>
                    <a:pt x="663" y="1073"/>
                    <a:pt x="1211" y="1210"/>
                  </a:cubicBezTo>
                  <a:cubicBezTo>
                    <a:pt x="1507" y="1278"/>
                    <a:pt x="2215" y="1438"/>
                    <a:pt x="2900" y="10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1108180" y="2682380"/>
              <a:ext cx="219371" cy="97078"/>
            </a:xfrm>
            <a:custGeom>
              <a:avLst/>
              <a:gdLst/>
              <a:ahLst/>
              <a:cxnLst/>
              <a:rect l="l" t="t" r="r" b="b"/>
              <a:pathLst>
                <a:path w="3767" h="1667" extrusionOk="0">
                  <a:moveTo>
                    <a:pt x="1598" y="639"/>
                  </a:moveTo>
                  <a:cubicBezTo>
                    <a:pt x="2603" y="457"/>
                    <a:pt x="3333" y="982"/>
                    <a:pt x="3470" y="1073"/>
                  </a:cubicBezTo>
                  <a:cubicBezTo>
                    <a:pt x="3470" y="1073"/>
                    <a:pt x="3470" y="1073"/>
                    <a:pt x="3470" y="1073"/>
                  </a:cubicBezTo>
                  <a:cubicBezTo>
                    <a:pt x="3561" y="936"/>
                    <a:pt x="3676" y="799"/>
                    <a:pt x="3767" y="685"/>
                  </a:cubicBezTo>
                  <a:cubicBezTo>
                    <a:pt x="3767" y="662"/>
                    <a:pt x="3767" y="662"/>
                    <a:pt x="3767" y="662"/>
                  </a:cubicBezTo>
                  <a:cubicBezTo>
                    <a:pt x="2352" y="0"/>
                    <a:pt x="937" y="137"/>
                    <a:pt x="320" y="890"/>
                  </a:cubicBezTo>
                  <a:cubicBezTo>
                    <a:pt x="229" y="1027"/>
                    <a:pt x="69" y="1256"/>
                    <a:pt x="1" y="1621"/>
                  </a:cubicBezTo>
                  <a:cubicBezTo>
                    <a:pt x="24" y="1644"/>
                    <a:pt x="46" y="1644"/>
                    <a:pt x="69" y="1667"/>
                  </a:cubicBezTo>
                  <a:cubicBezTo>
                    <a:pt x="275" y="1370"/>
                    <a:pt x="754" y="799"/>
                    <a:pt x="1598" y="639"/>
                  </a:cubicBezTo>
                  <a:close/>
                </a:path>
              </a:pathLst>
            </a:custGeom>
            <a:solidFill>
              <a:srgbClr val="FEF7EA">
                <a:alpha val="3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62104" y="2021762"/>
              <a:ext cx="414750" cy="745757"/>
            </a:xfrm>
            <a:custGeom>
              <a:avLst/>
              <a:gdLst/>
              <a:ahLst/>
              <a:cxnLst/>
              <a:rect l="l" t="t" r="r" b="b"/>
              <a:pathLst>
                <a:path w="7122" h="12806" extrusionOk="0">
                  <a:moveTo>
                    <a:pt x="3127" y="8879"/>
                  </a:moveTo>
                  <a:cubicBezTo>
                    <a:pt x="3287" y="6962"/>
                    <a:pt x="1666" y="5980"/>
                    <a:pt x="2077" y="3721"/>
                  </a:cubicBezTo>
                  <a:cubicBezTo>
                    <a:pt x="2123" y="3355"/>
                    <a:pt x="2397" y="2009"/>
                    <a:pt x="3561" y="1119"/>
                  </a:cubicBezTo>
                  <a:cubicBezTo>
                    <a:pt x="5045" y="0"/>
                    <a:pt x="6848" y="434"/>
                    <a:pt x="7122" y="502"/>
                  </a:cubicBezTo>
                  <a:lnTo>
                    <a:pt x="7122" y="502"/>
                  </a:lnTo>
                  <a:cubicBezTo>
                    <a:pt x="6460" y="297"/>
                    <a:pt x="5843" y="274"/>
                    <a:pt x="5524" y="274"/>
                  </a:cubicBezTo>
                  <a:cubicBezTo>
                    <a:pt x="5455" y="274"/>
                    <a:pt x="5410" y="274"/>
                    <a:pt x="5364" y="274"/>
                  </a:cubicBezTo>
                  <a:cubicBezTo>
                    <a:pt x="4816" y="297"/>
                    <a:pt x="3744" y="342"/>
                    <a:pt x="2716" y="1073"/>
                  </a:cubicBezTo>
                  <a:cubicBezTo>
                    <a:pt x="2557" y="1187"/>
                    <a:pt x="1598" y="1917"/>
                    <a:pt x="1187" y="3218"/>
                  </a:cubicBezTo>
                  <a:cubicBezTo>
                    <a:pt x="320" y="6026"/>
                    <a:pt x="3173" y="7989"/>
                    <a:pt x="2146" y="9701"/>
                  </a:cubicBezTo>
                  <a:cubicBezTo>
                    <a:pt x="1895" y="10089"/>
                    <a:pt x="1141" y="10956"/>
                    <a:pt x="274" y="12189"/>
                  </a:cubicBezTo>
                  <a:cubicBezTo>
                    <a:pt x="183" y="12303"/>
                    <a:pt x="0" y="12600"/>
                    <a:pt x="91" y="12805"/>
                  </a:cubicBezTo>
                  <a:cubicBezTo>
                    <a:pt x="2488" y="11230"/>
                    <a:pt x="3036" y="9838"/>
                    <a:pt x="3127" y="8879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397072" y="1734606"/>
              <a:ext cx="1180423" cy="590270"/>
            </a:xfrm>
            <a:custGeom>
              <a:avLst/>
              <a:gdLst/>
              <a:ahLst/>
              <a:cxnLst/>
              <a:rect l="l" t="t" r="r" b="b"/>
              <a:pathLst>
                <a:path w="20270" h="10136" extrusionOk="0">
                  <a:moveTo>
                    <a:pt x="20201" y="5022"/>
                  </a:moveTo>
                  <a:cubicBezTo>
                    <a:pt x="19949" y="4269"/>
                    <a:pt x="19539" y="3425"/>
                    <a:pt x="18991" y="2763"/>
                  </a:cubicBezTo>
                  <a:cubicBezTo>
                    <a:pt x="17621" y="1074"/>
                    <a:pt x="15407" y="275"/>
                    <a:pt x="13353" y="275"/>
                  </a:cubicBezTo>
                  <a:cubicBezTo>
                    <a:pt x="13102" y="275"/>
                    <a:pt x="12851" y="298"/>
                    <a:pt x="12600" y="320"/>
                  </a:cubicBezTo>
                  <a:cubicBezTo>
                    <a:pt x="10637" y="503"/>
                    <a:pt x="9244" y="1416"/>
                    <a:pt x="8582" y="1895"/>
                  </a:cubicBezTo>
                  <a:cubicBezTo>
                    <a:pt x="8057" y="1827"/>
                    <a:pt x="7304" y="1758"/>
                    <a:pt x="6414" y="1850"/>
                  </a:cubicBezTo>
                  <a:cubicBezTo>
                    <a:pt x="5889" y="1895"/>
                    <a:pt x="4725" y="2055"/>
                    <a:pt x="3492" y="2763"/>
                  </a:cubicBezTo>
                  <a:cubicBezTo>
                    <a:pt x="3333" y="2854"/>
                    <a:pt x="1781" y="3790"/>
                    <a:pt x="845" y="5525"/>
                  </a:cubicBezTo>
                  <a:cubicBezTo>
                    <a:pt x="0" y="7122"/>
                    <a:pt x="0" y="8789"/>
                    <a:pt x="251" y="10135"/>
                  </a:cubicBezTo>
                  <a:cubicBezTo>
                    <a:pt x="251" y="9199"/>
                    <a:pt x="411" y="7716"/>
                    <a:pt x="1256" y="6209"/>
                  </a:cubicBezTo>
                  <a:cubicBezTo>
                    <a:pt x="3424" y="2329"/>
                    <a:pt x="8149" y="1941"/>
                    <a:pt x="8582" y="1895"/>
                  </a:cubicBezTo>
                  <a:cubicBezTo>
                    <a:pt x="12166" y="1"/>
                    <a:pt x="16138" y="366"/>
                    <a:pt x="18375" y="2603"/>
                  </a:cubicBezTo>
                  <a:cubicBezTo>
                    <a:pt x="19835" y="4087"/>
                    <a:pt x="20132" y="5958"/>
                    <a:pt x="20223" y="6871"/>
                  </a:cubicBezTo>
                  <a:cubicBezTo>
                    <a:pt x="20269" y="6186"/>
                    <a:pt x="20246" y="5570"/>
                    <a:pt x="20201" y="5022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443602" y="2431154"/>
              <a:ext cx="196776" cy="260602"/>
            </a:xfrm>
            <a:custGeom>
              <a:avLst/>
              <a:gdLst/>
              <a:ahLst/>
              <a:cxnLst/>
              <a:rect l="l" t="t" r="r" b="b"/>
              <a:pathLst>
                <a:path w="3379" h="4475" extrusionOk="0">
                  <a:moveTo>
                    <a:pt x="1027" y="3630"/>
                  </a:moveTo>
                  <a:cubicBezTo>
                    <a:pt x="2054" y="4474"/>
                    <a:pt x="3333" y="3995"/>
                    <a:pt x="3378" y="3995"/>
                  </a:cubicBezTo>
                  <a:lnTo>
                    <a:pt x="3333" y="1347"/>
                  </a:lnTo>
                  <a:cubicBezTo>
                    <a:pt x="3036" y="525"/>
                    <a:pt x="2328" y="0"/>
                    <a:pt x="1666" y="0"/>
                  </a:cubicBezTo>
                  <a:cubicBezTo>
                    <a:pt x="1575" y="0"/>
                    <a:pt x="1507" y="23"/>
                    <a:pt x="1438" y="23"/>
                  </a:cubicBezTo>
                  <a:cubicBezTo>
                    <a:pt x="571" y="183"/>
                    <a:pt x="251" y="1233"/>
                    <a:pt x="228" y="1347"/>
                  </a:cubicBezTo>
                  <a:cubicBezTo>
                    <a:pt x="0" y="2214"/>
                    <a:pt x="388" y="3127"/>
                    <a:pt x="1027" y="3630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484774" y="2482984"/>
              <a:ext cx="128991" cy="130330"/>
            </a:xfrm>
            <a:custGeom>
              <a:avLst/>
              <a:gdLst/>
              <a:ahLst/>
              <a:cxnLst/>
              <a:rect l="l" t="t" r="r" b="b"/>
              <a:pathLst>
                <a:path w="2215" h="2238" extrusionOk="0">
                  <a:moveTo>
                    <a:pt x="92" y="868"/>
                  </a:moveTo>
                  <a:cubicBezTo>
                    <a:pt x="160" y="525"/>
                    <a:pt x="457" y="206"/>
                    <a:pt x="800" y="115"/>
                  </a:cubicBezTo>
                  <a:cubicBezTo>
                    <a:pt x="1347" y="0"/>
                    <a:pt x="1986" y="366"/>
                    <a:pt x="2215" y="1073"/>
                  </a:cubicBezTo>
                  <a:cubicBezTo>
                    <a:pt x="1895" y="936"/>
                    <a:pt x="1530" y="1005"/>
                    <a:pt x="1324" y="1279"/>
                  </a:cubicBezTo>
                  <a:cubicBezTo>
                    <a:pt x="1096" y="1553"/>
                    <a:pt x="1096" y="1963"/>
                    <a:pt x="1347" y="2237"/>
                  </a:cubicBezTo>
                  <a:cubicBezTo>
                    <a:pt x="480" y="2100"/>
                    <a:pt x="1" y="1416"/>
                    <a:pt x="92" y="868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479474" y="2467027"/>
              <a:ext cx="139589" cy="148907"/>
            </a:xfrm>
            <a:custGeom>
              <a:avLst/>
              <a:gdLst/>
              <a:ahLst/>
              <a:cxnLst/>
              <a:rect l="l" t="t" r="r" b="b"/>
              <a:pathLst>
                <a:path w="2397" h="2557" extrusionOk="0">
                  <a:moveTo>
                    <a:pt x="0" y="1416"/>
                  </a:moveTo>
                  <a:cubicBezTo>
                    <a:pt x="343" y="183"/>
                    <a:pt x="1872" y="206"/>
                    <a:pt x="2237" y="1416"/>
                  </a:cubicBezTo>
                  <a:lnTo>
                    <a:pt x="2329" y="1324"/>
                  </a:lnTo>
                  <a:cubicBezTo>
                    <a:pt x="1552" y="982"/>
                    <a:pt x="822" y="1941"/>
                    <a:pt x="1438" y="2557"/>
                  </a:cubicBezTo>
                  <a:cubicBezTo>
                    <a:pt x="982" y="1964"/>
                    <a:pt x="1575" y="1142"/>
                    <a:pt x="2260" y="1461"/>
                  </a:cubicBezTo>
                  <a:cubicBezTo>
                    <a:pt x="2329" y="1484"/>
                    <a:pt x="2397" y="1439"/>
                    <a:pt x="2374" y="1370"/>
                  </a:cubicBezTo>
                  <a:cubicBezTo>
                    <a:pt x="2032" y="46"/>
                    <a:pt x="206" y="1"/>
                    <a:pt x="0" y="1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 txBox="1">
            <a:spLocks noGrp="1"/>
          </p:cNvSpPr>
          <p:nvPr>
            <p:ph type="ctrTitle"/>
          </p:nvPr>
        </p:nvSpPr>
        <p:spPr>
          <a:xfrm>
            <a:off x="2053847" y="946983"/>
            <a:ext cx="5300646" cy="21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vi-VN" sz="3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 ĐỀU VÒNG BÊN TRÁI, VÒNG BÊN PHẢI</a:t>
            </a:r>
          </a:p>
        </p:txBody>
      </p:sp>
      <p:sp>
        <p:nvSpPr>
          <p:cNvPr id="2473" name="Google Shape;2473;p38"/>
          <p:cNvSpPr txBox="1">
            <a:spLocks noGrp="1"/>
          </p:cNvSpPr>
          <p:nvPr>
            <p:ph type="subTitle" idx="1"/>
          </p:nvPr>
        </p:nvSpPr>
        <p:spPr>
          <a:xfrm>
            <a:off x="1632750" y="4539232"/>
            <a:ext cx="5878500" cy="4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 THỰC HIỆN:  Lê Hoàng Duy</a:t>
            </a:r>
          </a:p>
          <a:p>
            <a:pPr marL="0" lvl="0" indent="0"/>
            <a:endParaRPr lang="en-US"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2" grpId="0"/>
      <p:bldP spid="247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0" name="Google Shape;2490;p40"/>
          <p:cNvGrpSpPr/>
          <p:nvPr/>
        </p:nvGrpSpPr>
        <p:grpSpPr>
          <a:xfrm>
            <a:off x="5692525" y="311625"/>
            <a:ext cx="842025" cy="1773650"/>
            <a:chOff x="4458800" y="2953350"/>
            <a:chExt cx="842025" cy="1773650"/>
          </a:xfrm>
        </p:grpSpPr>
        <p:sp>
          <p:nvSpPr>
            <p:cNvPr id="2491" name="Google Shape;2491;p40"/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0"/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" name="Google Shape;2512;p40"/>
          <p:cNvGrpSpPr/>
          <p:nvPr/>
        </p:nvGrpSpPr>
        <p:grpSpPr>
          <a:xfrm rot="2166950">
            <a:off x="3017778" y="330934"/>
            <a:ext cx="1391454" cy="1735017"/>
            <a:chOff x="2386975" y="3180875"/>
            <a:chExt cx="1391500" cy="1735075"/>
          </a:xfrm>
        </p:grpSpPr>
        <p:sp>
          <p:nvSpPr>
            <p:cNvPr id="2513" name="Google Shape;2513;p40"/>
            <p:cNvSpPr/>
            <p:nvPr/>
          </p:nvSpPr>
          <p:spPr>
            <a:xfrm>
              <a:off x="2439225" y="3191275"/>
              <a:ext cx="1339250" cy="1724675"/>
            </a:xfrm>
            <a:custGeom>
              <a:avLst/>
              <a:gdLst/>
              <a:ahLst/>
              <a:cxnLst/>
              <a:rect l="l" t="t" r="r" b="b"/>
              <a:pathLst>
                <a:path w="53570" h="68987" extrusionOk="0">
                  <a:moveTo>
                    <a:pt x="28691" y="25966"/>
                  </a:moveTo>
                  <a:cubicBezTo>
                    <a:pt x="29503" y="25966"/>
                    <a:pt x="30316" y="26378"/>
                    <a:pt x="30753" y="27221"/>
                  </a:cubicBezTo>
                  <a:lnTo>
                    <a:pt x="38085" y="41408"/>
                  </a:lnTo>
                  <a:cubicBezTo>
                    <a:pt x="38719" y="42641"/>
                    <a:pt x="38149" y="44147"/>
                    <a:pt x="36859" y="44645"/>
                  </a:cubicBezTo>
                  <a:lnTo>
                    <a:pt x="21958" y="50390"/>
                  </a:lnTo>
                  <a:cubicBezTo>
                    <a:pt x="21671" y="50500"/>
                    <a:pt x="21386" y="50551"/>
                    <a:pt x="21110" y="50551"/>
                  </a:cubicBezTo>
                  <a:cubicBezTo>
                    <a:pt x="19574" y="50551"/>
                    <a:pt x="18340" y="48988"/>
                    <a:pt x="18945" y="47399"/>
                  </a:cubicBezTo>
                  <a:lnTo>
                    <a:pt x="26514" y="27466"/>
                  </a:lnTo>
                  <a:cubicBezTo>
                    <a:pt x="26890" y="26475"/>
                    <a:pt x="27789" y="25966"/>
                    <a:pt x="28691" y="25966"/>
                  </a:cubicBezTo>
                  <a:close/>
                  <a:moveTo>
                    <a:pt x="27204" y="0"/>
                  </a:moveTo>
                  <a:cubicBezTo>
                    <a:pt x="26302" y="0"/>
                    <a:pt x="25404" y="509"/>
                    <a:pt x="25029" y="1499"/>
                  </a:cubicBezTo>
                  <a:lnTo>
                    <a:pt x="605" y="65832"/>
                  </a:lnTo>
                  <a:cubicBezTo>
                    <a:pt x="1" y="67425"/>
                    <a:pt x="1231" y="68987"/>
                    <a:pt x="2760" y="68987"/>
                  </a:cubicBezTo>
                  <a:cubicBezTo>
                    <a:pt x="3037" y="68987"/>
                    <a:pt x="3324" y="68935"/>
                    <a:pt x="3611" y="68824"/>
                  </a:cubicBezTo>
                  <a:lnTo>
                    <a:pt x="26442" y="60029"/>
                  </a:lnTo>
                  <a:lnTo>
                    <a:pt x="51702" y="50282"/>
                  </a:lnTo>
                  <a:cubicBezTo>
                    <a:pt x="52993" y="49785"/>
                    <a:pt x="53569" y="48278"/>
                    <a:pt x="52935" y="47045"/>
                  </a:cubicBezTo>
                  <a:lnTo>
                    <a:pt x="29268" y="1261"/>
                  </a:lnTo>
                  <a:cubicBezTo>
                    <a:pt x="28831" y="414"/>
                    <a:pt x="28016" y="0"/>
                    <a:pt x="2720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2386975" y="3180875"/>
              <a:ext cx="1339225" cy="1724625"/>
            </a:xfrm>
            <a:custGeom>
              <a:avLst/>
              <a:gdLst/>
              <a:ahLst/>
              <a:cxnLst/>
              <a:rect l="l" t="t" r="r" b="b"/>
              <a:pathLst>
                <a:path w="53569" h="68985" extrusionOk="0">
                  <a:moveTo>
                    <a:pt x="28694" y="25964"/>
                  </a:moveTo>
                  <a:cubicBezTo>
                    <a:pt x="29504" y="25964"/>
                    <a:pt x="30315" y="26376"/>
                    <a:pt x="30752" y="27219"/>
                  </a:cubicBezTo>
                  <a:lnTo>
                    <a:pt x="38084" y="41406"/>
                  </a:lnTo>
                  <a:cubicBezTo>
                    <a:pt x="38726" y="42639"/>
                    <a:pt x="38149" y="44145"/>
                    <a:pt x="36858" y="44643"/>
                  </a:cubicBezTo>
                  <a:lnTo>
                    <a:pt x="21957" y="50388"/>
                  </a:lnTo>
                  <a:cubicBezTo>
                    <a:pt x="21672" y="50498"/>
                    <a:pt x="21387" y="50548"/>
                    <a:pt x="21112" y="50548"/>
                  </a:cubicBezTo>
                  <a:cubicBezTo>
                    <a:pt x="19580" y="50548"/>
                    <a:pt x="18346" y="48985"/>
                    <a:pt x="18951" y="47397"/>
                  </a:cubicBezTo>
                  <a:lnTo>
                    <a:pt x="26521" y="27464"/>
                  </a:lnTo>
                  <a:cubicBezTo>
                    <a:pt x="26896" y="26473"/>
                    <a:pt x="27794" y="25964"/>
                    <a:pt x="28694" y="25964"/>
                  </a:cubicBezTo>
                  <a:close/>
                  <a:moveTo>
                    <a:pt x="27213" y="1"/>
                  </a:moveTo>
                  <a:cubicBezTo>
                    <a:pt x="26311" y="1"/>
                    <a:pt x="25411" y="510"/>
                    <a:pt x="25036" y="1497"/>
                  </a:cubicBezTo>
                  <a:lnTo>
                    <a:pt x="604" y="65830"/>
                  </a:lnTo>
                  <a:cubicBezTo>
                    <a:pt x="0" y="67423"/>
                    <a:pt x="1230" y="68985"/>
                    <a:pt x="2759" y="68985"/>
                  </a:cubicBezTo>
                  <a:cubicBezTo>
                    <a:pt x="3036" y="68985"/>
                    <a:pt x="3323" y="68933"/>
                    <a:pt x="3611" y="68822"/>
                  </a:cubicBezTo>
                  <a:lnTo>
                    <a:pt x="26441" y="60027"/>
                  </a:lnTo>
                  <a:lnTo>
                    <a:pt x="51709" y="50280"/>
                  </a:lnTo>
                  <a:cubicBezTo>
                    <a:pt x="52999" y="49783"/>
                    <a:pt x="53569" y="48276"/>
                    <a:pt x="52934" y="47050"/>
                  </a:cubicBezTo>
                  <a:lnTo>
                    <a:pt x="29275" y="1259"/>
                  </a:lnTo>
                  <a:cubicBezTo>
                    <a:pt x="28838" y="413"/>
                    <a:pt x="28024" y="1"/>
                    <a:pt x="27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2958250" y="33345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5" y="2671"/>
                    <a:pt x="4698" y="2527"/>
                    <a:pt x="4787" y="2293"/>
                  </a:cubicBezTo>
                  <a:cubicBezTo>
                    <a:pt x="4910" y="1990"/>
                    <a:pt x="4751" y="1644"/>
                    <a:pt x="4448" y="1536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2995200" y="323702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1"/>
                  </a:moveTo>
                  <a:lnTo>
                    <a:pt x="0" y="1104"/>
                  </a:lnTo>
                  <a:lnTo>
                    <a:pt x="4037" y="2632"/>
                  </a:lnTo>
                  <a:cubicBezTo>
                    <a:pt x="4106" y="2658"/>
                    <a:pt x="4177" y="2671"/>
                    <a:pt x="4246" y="2671"/>
                  </a:cubicBezTo>
                  <a:cubicBezTo>
                    <a:pt x="4483" y="2671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29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2881650" y="35362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40" y="2671"/>
                  </a:cubicBezTo>
                  <a:cubicBezTo>
                    <a:pt x="4479" y="2671"/>
                    <a:pt x="4705" y="2527"/>
                    <a:pt x="4794" y="2293"/>
                  </a:cubicBezTo>
                  <a:cubicBezTo>
                    <a:pt x="4910" y="1990"/>
                    <a:pt x="4751" y="1644"/>
                    <a:pt x="4448" y="1529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2918600" y="343870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44"/>
                    <a:pt x="4455" y="1529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2812625" y="37178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10" y="1990"/>
                    <a:pt x="4758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2849750" y="3620375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0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7"/>
                    <a:pt x="4787" y="2293"/>
                  </a:cubicBezTo>
                  <a:cubicBezTo>
                    <a:pt x="4903" y="1990"/>
                    <a:pt x="4751" y="1644"/>
                    <a:pt x="4448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2736025" y="39195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101" y="2658"/>
                    <a:pt x="4173" y="2670"/>
                    <a:pt x="4243" y="2670"/>
                  </a:cubicBezTo>
                  <a:cubicBezTo>
                    <a:pt x="4483" y="2670"/>
                    <a:pt x="4705" y="2526"/>
                    <a:pt x="4795" y="2293"/>
                  </a:cubicBezTo>
                  <a:cubicBezTo>
                    <a:pt x="4910" y="1990"/>
                    <a:pt x="4759" y="1651"/>
                    <a:pt x="4449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2773150" y="3822050"/>
              <a:ext cx="122575" cy="66750"/>
            </a:xfrm>
            <a:custGeom>
              <a:avLst/>
              <a:gdLst/>
              <a:ahLst/>
              <a:cxnLst/>
              <a:rect l="l" t="t" r="r" b="b"/>
              <a:pathLst>
                <a:path w="4903" h="2670" extrusionOk="0">
                  <a:moveTo>
                    <a:pt x="419" y="0"/>
                  </a:moveTo>
                  <a:lnTo>
                    <a:pt x="1" y="1103"/>
                  </a:lnTo>
                  <a:lnTo>
                    <a:pt x="4031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6" y="2670"/>
                    <a:pt x="4698" y="2526"/>
                    <a:pt x="4787" y="2292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2665925" y="41042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0" y="2632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8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2702875" y="4006775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8" y="0"/>
                  </a:moveTo>
                  <a:lnTo>
                    <a:pt x="0" y="1103"/>
                  </a:lnTo>
                  <a:lnTo>
                    <a:pt x="4037" y="2632"/>
                  </a:lnTo>
                  <a:cubicBezTo>
                    <a:pt x="4106" y="2658"/>
                    <a:pt x="4177" y="2670"/>
                    <a:pt x="4246" y="2670"/>
                  </a:cubicBezTo>
                  <a:cubicBezTo>
                    <a:pt x="4483" y="2670"/>
                    <a:pt x="4705" y="2527"/>
                    <a:pt x="4794" y="2293"/>
                  </a:cubicBezTo>
                  <a:cubicBezTo>
                    <a:pt x="4909" y="1990"/>
                    <a:pt x="4758" y="1644"/>
                    <a:pt x="4455" y="1536"/>
                  </a:cubicBezTo>
                  <a:lnTo>
                    <a:pt x="4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2589325" y="4305950"/>
              <a:ext cx="122750" cy="66775"/>
            </a:xfrm>
            <a:custGeom>
              <a:avLst/>
              <a:gdLst/>
              <a:ahLst/>
              <a:cxnLst/>
              <a:rect l="l" t="t" r="r" b="b"/>
              <a:pathLst>
                <a:path w="4910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40" y="2670"/>
                  </a:cubicBezTo>
                  <a:cubicBezTo>
                    <a:pt x="4479" y="2670"/>
                    <a:pt x="4705" y="2527"/>
                    <a:pt x="4794" y="2293"/>
                  </a:cubicBezTo>
                  <a:cubicBezTo>
                    <a:pt x="4910" y="1990"/>
                    <a:pt x="4751" y="1651"/>
                    <a:pt x="4448" y="1536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2626450" y="420845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0"/>
                  </a:moveTo>
                  <a:lnTo>
                    <a:pt x="1" y="1103"/>
                  </a:lnTo>
                  <a:lnTo>
                    <a:pt x="4030" y="2631"/>
                  </a:lnTo>
                  <a:cubicBezTo>
                    <a:pt x="4099" y="2658"/>
                    <a:pt x="4170" y="2670"/>
                    <a:pt x="4239" y="2670"/>
                  </a:cubicBezTo>
                  <a:cubicBezTo>
                    <a:pt x="4476" y="2670"/>
                    <a:pt x="4698" y="2526"/>
                    <a:pt x="4787" y="2293"/>
                  </a:cubicBezTo>
                  <a:cubicBezTo>
                    <a:pt x="4903" y="1990"/>
                    <a:pt x="4751" y="1644"/>
                    <a:pt x="4449" y="1528"/>
                  </a:cubicBez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2520300" y="4487600"/>
              <a:ext cx="122750" cy="66850"/>
            </a:xfrm>
            <a:custGeom>
              <a:avLst/>
              <a:gdLst/>
              <a:ahLst/>
              <a:cxnLst/>
              <a:rect l="l" t="t" r="r" b="b"/>
              <a:pathLst>
                <a:path w="4910" h="2674" extrusionOk="0">
                  <a:moveTo>
                    <a:pt x="419" y="1"/>
                  </a:moveTo>
                  <a:lnTo>
                    <a:pt x="0" y="1104"/>
                  </a:lnTo>
                  <a:lnTo>
                    <a:pt x="4030" y="2632"/>
                  </a:lnTo>
                  <a:cubicBezTo>
                    <a:pt x="4102" y="2660"/>
                    <a:pt x="4175" y="2674"/>
                    <a:pt x="4247" y="2674"/>
                  </a:cubicBezTo>
                  <a:cubicBezTo>
                    <a:pt x="4485" y="2674"/>
                    <a:pt x="4706" y="2526"/>
                    <a:pt x="4794" y="2293"/>
                  </a:cubicBezTo>
                  <a:cubicBezTo>
                    <a:pt x="4910" y="1990"/>
                    <a:pt x="4758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0"/>
            <p:cNvSpPr/>
            <p:nvPr/>
          </p:nvSpPr>
          <p:spPr>
            <a:xfrm>
              <a:off x="2557425" y="4390100"/>
              <a:ext cx="122575" cy="66775"/>
            </a:xfrm>
            <a:custGeom>
              <a:avLst/>
              <a:gdLst/>
              <a:ahLst/>
              <a:cxnLst/>
              <a:rect l="l" t="t" r="r" b="b"/>
              <a:pathLst>
                <a:path w="4903" h="2671" extrusionOk="0">
                  <a:moveTo>
                    <a:pt x="419" y="1"/>
                  </a:moveTo>
                  <a:lnTo>
                    <a:pt x="1" y="1104"/>
                  </a:lnTo>
                  <a:lnTo>
                    <a:pt x="4030" y="2632"/>
                  </a:lnTo>
                  <a:cubicBezTo>
                    <a:pt x="4099" y="2658"/>
                    <a:pt x="4170" y="2671"/>
                    <a:pt x="4239" y="2671"/>
                  </a:cubicBezTo>
                  <a:cubicBezTo>
                    <a:pt x="4476" y="2671"/>
                    <a:pt x="4698" y="2527"/>
                    <a:pt x="4787" y="2293"/>
                  </a:cubicBezTo>
                  <a:cubicBezTo>
                    <a:pt x="4903" y="1990"/>
                    <a:pt x="4751" y="1652"/>
                    <a:pt x="4448" y="1536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0"/>
            <p:cNvSpPr/>
            <p:nvPr/>
          </p:nvSpPr>
          <p:spPr>
            <a:xfrm>
              <a:off x="2482625" y="4586900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7"/>
                  </a:lnTo>
                  <a:lnTo>
                    <a:pt x="3865" y="2567"/>
                  </a:lnTo>
                  <a:cubicBezTo>
                    <a:pt x="3932" y="2593"/>
                    <a:pt x="4001" y="2605"/>
                    <a:pt x="4069" y="2605"/>
                  </a:cubicBezTo>
                  <a:cubicBezTo>
                    <a:pt x="4307" y="2605"/>
                    <a:pt x="4532" y="2457"/>
                    <a:pt x="4622" y="2221"/>
                  </a:cubicBezTo>
                  <a:cubicBezTo>
                    <a:pt x="4737" y="1919"/>
                    <a:pt x="4586" y="1580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0"/>
            <p:cNvSpPr/>
            <p:nvPr/>
          </p:nvSpPr>
          <p:spPr>
            <a:xfrm>
              <a:off x="2413600" y="4768575"/>
              <a:ext cx="118450" cy="65150"/>
            </a:xfrm>
            <a:custGeom>
              <a:avLst/>
              <a:gdLst/>
              <a:ahLst/>
              <a:cxnLst/>
              <a:rect l="l" t="t" r="r" b="b"/>
              <a:pathLst>
                <a:path w="4738" h="2606" extrusionOk="0">
                  <a:moveTo>
                    <a:pt x="419" y="1"/>
                  </a:moveTo>
                  <a:lnTo>
                    <a:pt x="1" y="1096"/>
                  </a:lnTo>
                  <a:lnTo>
                    <a:pt x="3865" y="2567"/>
                  </a:lnTo>
                  <a:cubicBezTo>
                    <a:pt x="3933" y="2593"/>
                    <a:pt x="4004" y="2606"/>
                    <a:pt x="4073" y="2606"/>
                  </a:cubicBezTo>
                  <a:cubicBezTo>
                    <a:pt x="4310" y="2606"/>
                    <a:pt x="4532" y="2461"/>
                    <a:pt x="4622" y="2221"/>
                  </a:cubicBezTo>
                  <a:cubicBezTo>
                    <a:pt x="4737" y="1918"/>
                    <a:pt x="4586" y="1579"/>
                    <a:pt x="4283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0"/>
            <p:cNvSpPr/>
            <p:nvPr/>
          </p:nvSpPr>
          <p:spPr>
            <a:xfrm>
              <a:off x="2450725" y="4671075"/>
              <a:ext cx="118450" cy="65125"/>
            </a:xfrm>
            <a:custGeom>
              <a:avLst/>
              <a:gdLst/>
              <a:ahLst/>
              <a:cxnLst/>
              <a:rect l="l" t="t" r="r" b="b"/>
              <a:pathLst>
                <a:path w="4738" h="2605" extrusionOk="0">
                  <a:moveTo>
                    <a:pt x="419" y="1"/>
                  </a:moveTo>
                  <a:lnTo>
                    <a:pt x="1" y="1096"/>
                  </a:lnTo>
                  <a:lnTo>
                    <a:pt x="3858" y="2567"/>
                  </a:lnTo>
                  <a:cubicBezTo>
                    <a:pt x="3925" y="2593"/>
                    <a:pt x="3994" y="2605"/>
                    <a:pt x="4063" y="2605"/>
                  </a:cubicBezTo>
                  <a:cubicBezTo>
                    <a:pt x="4303" y="2605"/>
                    <a:pt x="4532" y="2456"/>
                    <a:pt x="4622" y="2221"/>
                  </a:cubicBezTo>
                  <a:cubicBezTo>
                    <a:pt x="4737" y="1918"/>
                    <a:pt x="4579" y="1579"/>
                    <a:pt x="4276" y="1464"/>
                  </a:cubicBez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0"/>
            <p:cNvSpPr/>
            <p:nvPr/>
          </p:nvSpPr>
          <p:spPr>
            <a:xfrm>
              <a:off x="2390000" y="3180925"/>
              <a:ext cx="695700" cy="1719775"/>
            </a:xfrm>
            <a:custGeom>
              <a:avLst/>
              <a:gdLst/>
              <a:ahLst/>
              <a:cxnLst/>
              <a:rect l="l" t="t" r="r" b="b"/>
              <a:pathLst>
                <a:path w="27828" h="68791" extrusionOk="0">
                  <a:moveTo>
                    <a:pt x="27088" y="1"/>
                  </a:moveTo>
                  <a:cubicBezTo>
                    <a:pt x="26186" y="1"/>
                    <a:pt x="25287" y="507"/>
                    <a:pt x="24915" y="1495"/>
                  </a:cubicBezTo>
                  <a:lnTo>
                    <a:pt x="483" y="65828"/>
                  </a:lnTo>
                  <a:cubicBezTo>
                    <a:pt x="0" y="67089"/>
                    <a:pt x="685" y="68337"/>
                    <a:pt x="1752" y="68791"/>
                  </a:cubicBezTo>
                  <a:lnTo>
                    <a:pt x="27827" y="118"/>
                  </a:lnTo>
                  <a:cubicBezTo>
                    <a:pt x="27588" y="40"/>
                    <a:pt x="27338" y="1"/>
                    <a:pt x="2708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0"/>
            <p:cNvSpPr/>
            <p:nvPr/>
          </p:nvSpPr>
          <p:spPr>
            <a:xfrm>
              <a:off x="2696575" y="4528925"/>
              <a:ext cx="348025" cy="187875"/>
            </a:xfrm>
            <a:custGeom>
              <a:avLst/>
              <a:gdLst/>
              <a:ahLst/>
              <a:cxnLst/>
              <a:rect l="l" t="t" r="r" b="b"/>
              <a:pathLst>
                <a:path w="13921" h="7515" extrusionOk="0">
                  <a:moveTo>
                    <a:pt x="9019" y="0"/>
                  </a:moveTo>
                  <a:cubicBezTo>
                    <a:pt x="4336" y="0"/>
                    <a:pt x="1" y="5524"/>
                    <a:pt x="728" y="6919"/>
                  </a:cubicBezTo>
                  <a:cubicBezTo>
                    <a:pt x="946" y="7333"/>
                    <a:pt x="1685" y="7515"/>
                    <a:pt x="2709" y="7515"/>
                  </a:cubicBezTo>
                  <a:cubicBezTo>
                    <a:pt x="6391" y="7515"/>
                    <a:pt x="13761" y="5169"/>
                    <a:pt x="13863" y="2868"/>
                  </a:cubicBezTo>
                  <a:cubicBezTo>
                    <a:pt x="13920" y="1592"/>
                    <a:pt x="11751" y="482"/>
                    <a:pt x="10294" y="143"/>
                  </a:cubicBezTo>
                  <a:cubicBezTo>
                    <a:pt x="9869" y="45"/>
                    <a:pt x="9443" y="0"/>
                    <a:pt x="901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0"/>
            <p:cNvSpPr/>
            <p:nvPr/>
          </p:nvSpPr>
          <p:spPr>
            <a:xfrm>
              <a:off x="3119275" y="4467425"/>
              <a:ext cx="106625" cy="83725"/>
            </a:xfrm>
            <a:custGeom>
              <a:avLst/>
              <a:gdLst/>
              <a:ahLst/>
              <a:cxnLst/>
              <a:rect l="l" t="t" r="r" b="b"/>
              <a:pathLst>
                <a:path w="4265" h="3349" extrusionOk="0">
                  <a:moveTo>
                    <a:pt x="2991" y="0"/>
                  </a:moveTo>
                  <a:cubicBezTo>
                    <a:pt x="1867" y="0"/>
                    <a:pt x="1" y="1674"/>
                    <a:pt x="256" y="2480"/>
                  </a:cubicBezTo>
                  <a:cubicBezTo>
                    <a:pt x="393" y="2924"/>
                    <a:pt x="1244" y="3349"/>
                    <a:pt x="2101" y="3349"/>
                  </a:cubicBezTo>
                  <a:cubicBezTo>
                    <a:pt x="2651" y="3349"/>
                    <a:pt x="3204" y="3174"/>
                    <a:pt x="3573" y="2718"/>
                  </a:cubicBezTo>
                  <a:cubicBezTo>
                    <a:pt x="4265" y="1875"/>
                    <a:pt x="4020" y="426"/>
                    <a:pt x="3378" y="87"/>
                  </a:cubicBezTo>
                  <a:cubicBezTo>
                    <a:pt x="3265" y="28"/>
                    <a:pt x="3134" y="0"/>
                    <a:pt x="299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40"/>
          <p:cNvGrpSpPr/>
          <p:nvPr/>
        </p:nvGrpSpPr>
        <p:grpSpPr>
          <a:xfrm flipH="1">
            <a:off x="4855275" y="378275"/>
            <a:ext cx="1288450" cy="1640350"/>
            <a:chOff x="659300" y="3268175"/>
            <a:chExt cx="1288450" cy="1640350"/>
          </a:xfrm>
        </p:grpSpPr>
        <p:sp>
          <p:nvSpPr>
            <p:cNvPr id="2536" name="Google Shape;2536;p40"/>
            <p:cNvSpPr/>
            <p:nvPr/>
          </p:nvSpPr>
          <p:spPr>
            <a:xfrm>
              <a:off x="705625" y="3277550"/>
              <a:ext cx="1242125" cy="1630975"/>
            </a:xfrm>
            <a:custGeom>
              <a:avLst/>
              <a:gdLst/>
              <a:ahLst/>
              <a:cxnLst/>
              <a:rect l="l" t="t" r="r" b="b"/>
              <a:pathLst>
                <a:path w="49685" h="65239" extrusionOk="0">
                  <a:moveTo>
                    <a:pt x="40750" y="0"/>
                  </a:moveTo>
                  <a:cubicBezTo>
                    <a:pt x="40283" y="0"/>
                    <a:pt x="39824" y="223"/>
                    <a:pt x="39541" y="636"/>
                  </a:cubicBezTo>
                  <a:lnTo>
                    <a:pt x="454" y="57998"/>
                  </a:lnTo>
                  <a:cubicBezTo>
                    <a:pt x="0" y="58668"/>
                    <a:pt x="173" y="59577"/>
                    <a:pt x="836" y="60031"/>
                  </a:cubicBezTo>
                  <a:lnTo>
                    <a:pt x="8110" y="64983"/>
                  </a:lnTo>
                  <a:cubicBezTo>
                    <a:pt x="8365" y="65156"/>
                    <a:pt x="8654" y="65239"/>
                    <a:pt x="8939" y="65239"/>
                  </a:cubicBezTo>
                  <a:cubicBezTo>
                    <a:pt x="9405" y="65239"/>
                    <a:pt x="9861" y="65017"/>
                    <a:pt x="10143" y="64601"/>
                  </a:cubicBezTo>
                  <a:lnTo>
                    <a:pt x="49230" y="7239"/>
                  </a:lnTo>
                  <a:cubicBezTo>
                    <a:pt x="49684" y="6569"/>
                    <a:pt x="49511" y="5661"/>
                    <a:pt x="48848" y="5207"/>
                  </a:cubicBezTo>
                  <a:lnTo>
                    <a:pt x="41574" y="254"/>
                  </a:lnTo>
                  <a:cubicBezTo>
                    <a:pt x="41321" y="82"/>
                    <a:pt x="41034" y="0"/>
                    <a:pt x="4075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0"/>
            <p:cNvSpPr/>
            <p:nvPr/>
          </p:nvSpPr>
          <p:spPr>
            <a:xfrm>
              <a:off x="659300" y="3268175"/>
              <a:ext cx="1242125" cy="1631125"/>
            </a:xfrm>
            <a:custGeom>
              <a:avLst/>
              <a:gdLst/>
              <a:ahLst/>
              <a:cxnLst/>
              <a:rect l="l" t="t" r="r" b="b"/>
              <a:pathLst>
                <a:path w="49685" h="65245" extrusionOk="0">
                  <a:moveTo>
                    <a:pt x="40753" y="1"/>
                  </a:moveTo>
                  <a:cubicBezTo>
                    <a:pt x="40284" y="1"/>
                    <a:pt x="39825" y="226"/>
                    <a:pt x="39542" y="643"/>
                  </a:cubicBezTo>
                  <a:lnTo>
                    <a:pt x="455" y="58005"/>
                  </a:lnTo>
                  <a:cubicBezTo>
                    <a:pt x="0" y="58669"/>
                    <a:pt x="173" y="59584"/>
                    <a:pt x="837" y="60038"/>
                  </a:cubicBezTo>
                  <a:lnTo>
                    <a:pt x="8111" y="64991"/>
                  </a:lnTo>
                  <a:cubicBezTo>
                    <a:pt x="8364" y="65162"/>
                    <a:pt x="8651" y="65244"/>
                    <a:pt x="8935" y="65244"/>
                  </a:cubicBezTo>
                  <a:cubicBezTo>
                    <a:pt x="9402" y="65244"/>
                    <a:pt x="9861" y="65022"/>
                    <a:pt x="10143" y="64609"/>
                  </a:cubicBezTo>
                  <a:lnTo>
                    <a:pt x="49231" y="7247"/>
                  </a:lnTo>
                  <a:cubicBezTo>
                    <a:pt x="49685" y="6576"/>
                    <a:pt x="49512" y="5668"/>
                    <a:pt x="48849" y="5214"/>
                  </a:cubicBezTo>
                  <a:lnTo>
                    <a:pt x="41575" y="254"/>
                  </a:lnTo>
                  <a:cubicBezTo>
                    <a:pt x="41322" y="83"/>
                    <a:pt x="41036" y="1"/>
                    <a:pt x="40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0"/>
            <p:cNvSpPr/>
            <p:nvPr/>
          </p:nvSpPr>
          <p:spPr>
            <a:xfrm>
              <a:off x="848725" y="3389325"/>
              <a:ext cx="1052700" cy="1509975"/>
            </a:xfrm>
            <a:custGeom>
              <a:avLst/>
              <a:gdLst/>
              <a:ahLst/>
              <a:cxnLst/>
              <a:rect l="l" t="t" r="r" b="b"/>
              <a:pathLst>
                <a:path w="42108" h="60399" extrusionOk="0">
                  <a:moveTo>
                    <a:pt x="40738" y="0"/>
                  </a:moveTo>
                  <a:lnTo>
                    <a:pt x="0" y="59784"/>
                  </a:lnTo>
                  <a:lnTo>
                    <a:pt x="534" y="60145"/>
                  </a:lnTo>
                  <a:cubicBezTo>
                    <a:pt x="787" y="60316"/>
                    <a:pt x="1074" y="60398"/>
                    <a:pt x="1358" y="60398"/>
                  </a:cubicBezTo>
                  <a:cubicBezTo>
                    <a:pt x="1825" y="60398"/>
                    <a:pt x="2284" y="60176"/>
                    <a:pt x="2566" y="59763"/>
                  </a:cubicBezTo>
                  <a:lnTo>
                    <a:pt x="41654" y="2401"/>
                  </a:lnTo>
                  <a:cubicBezTo>
                    <a:pt x="42108" y="1730"/>
                    <a:pt x="41935" y="822"/>
                    <a:pt x="41272" y="368"/>
                  </a:cubicBezTo>
                  <a:lnTo>
                    <a:pt x="40738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0"/>
            <p:cNvSpPr/>
            <p:nvPr/>
          </p:nvSpPr>
          <p:spPr>
            <a:xfrm>
              <a:off x="943800" y="4288775"/>
              <a:ext cx="283225" cy="333150"/>
            </a:xfrm>
            <a:custGeom>
              <a:avLst/>
              <a:gdLst/>
              <a:ahLst/>
              <a:cxnLst/>
              <a:rect l="l" t="t" r="r" b="b"/>
              <a:pathLst>
                <a:path w="11329" h="13326" extrusionOk="0">
                  <a:moveTo>
                    <a:pt x="10408" y="1"/>
                  </a:moveTo>
                  <a:cubicBezTo>
                    <a:pt x="8262" y="1"/>
                    <a:pt x="1" y="12028"/>
                    <a:pt x="1272" y="13209"/>
                  </a:cubicBezTo>
                  <a:cubicBezTo>
                    <a:pt x="1356" y="13287"/>
                    <a:pt x="1491" y="13325"/>
                    <a:pt x="1667" y="13325"/>
                  </a:cubicBezTo>
                  <a:cubicBezTo>
                    <a:pt x="3433" y="13325"/>
                    <a:pt x="9385" y="9513"/>
                    <a:pt x="10637" y="3621"/>
                  </a:cubicBezTo>
                  <a:cubicBezTo>
                    <a:pt x="10788" y="2922"/>
                    <a:pt x="11329" y="377"/>
                    <a:pt x="10593" y="38"/>
                  </a:cubicBezTo>
                  <a:cubicBezTo>
                    <a:pt x="10538" y="13"/>
                    <a:pt x="10476" y="1"/>
                    <a:pt x="1040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1266475" y="4141925"/>
              <a:ext cx="77225" cy="59125"/>
            </a:xfrm>
            <a:custGeom>
              <a:avLst/>
              <a:gdLst/>
              <a:ahLst/>
              <a:cxnLst/>
              <a:rect l="l" t="t" r="r" b="b"/>
              <a:pathLst>
                <a:path w="3089" h="2365" extrusionOk="0">
                  <a:moveTo>
                    <a:pt x="1727" y="1"/>
                  </a:moveTo>
                  <a:cubicBezTo>
                    <a:pt x="1661" y="1"/>
                    <a:pt x="1594" y="5"/>
                    <a:pt x="1529" y="15"/>
                  </a:cubicBezTo>
                  <a:cubicBezTo>
                    <a:pt x="397" y="196"/>
                    <a:pt x="1" y="1868"/>
                    <a:pt x="368" y="2243"/>
                  </a:cubicBezTo>
                  <a:cubicBezTo>
                    <a:pt x="450" y="2327"/>
                    <a:pt x="588" y="2365"/>
                    <a:pt x="761" y="2365"/>
                  </a:cubicBezTo>
                  <a:cubicBezTo>
                    <a:pt x="1560" y="2365"/>
                    <a:pt x="3088" y="1558"/>
                    <a:pt x="3064" y="888"/>
                  </a:cubicBezTo>
                  <a:cubicBezTo>
                    <a:pt x="3051" y="456"/>
                    <a:pt x="2380" y="1"/>
                    <a:pt x="172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519700" y="3450050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15"/>
                  </a:lnTo>
                  <a:cubicBezTo>
                    <a:pt x="3351" y="3180"/>
                    <a:pt x="3458" y="3212"/>
                    <a:pt x="3563" y="3212"/>
                  </a:cubicBezTo>
                  <a:cubicBezTo>
                    <a:pt x="3736" y="3212"/>
                    <a:pt x="3905" y="3127"/>
                    <a:pt x="4008" y="2971"/>
                  </a:cubicBezTo>
                  <a:cubicBezTo>
                    <a:pt x="4181" y="2726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1573575" y="3370750"/>
              <a:ext cx="104750" cy="80325"/>
            </a:xfrm>
            <a:custGeom>
              <a:avLst/>
              <a:gdLst/>
              <a:ahLst/>
              <a:cxnLst/>
              <a:rect l="l" t="t" r="r" b="b"/>
              <a:pathLst>
                <a:path w="4190" h="3213" extrusionOk="0">
                  <a:moveTo>
                    <a:pt x="613" y="1"/>
                  </a:moveTo>
                  <a:lnTo>
                    <a:pt x="1" y="895"/>
                  </a:lnTo>
                  <a:lnTo>
                    <a:pt x="3266" y="3115"/>
                  </a:lnTo>
                  <a:cubicBezTo>
                    <a:pt x="3360" y="3181"/>
                    <a:pt x="3467" y="3212"/>
                    <a:pt x="3573" y="3212"/>
                  </a:cubicBezTo>
                  <a:cubicBezTo>
                    <a:pt x="3745" y="3212"/>
                    <a:pt x="3913" y="3130"/>
                    <a:pt x="4016" y="2978"/>
                  </a:cubicBezTo>
                  <a:cubicBezTo>
                    <a:pt x="4189" y="2726"/>
                    <a:pt x="4124" y="2387"/>
                    <a:pt x="3872" y="2221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1407950" y="3613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1"/>
                  </a:moveTo>
                  <a:lnTo>
                    <a:pt x="1" y="895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33"/>
                    <a:pt x="4117" y="2394"/>
                    <a:pt x="3872" y="2228"/>
                  </a:cubicBezTo>
                  <a:lnTo>
                    <a:pt x="6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1462025" y="35345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902"/>
                  </a:lnTo>
                  <a:lnTo>
                    <a:pt x="3259" y="3122"/>
                  </a:lnTo>
                  <a:cubicBezTo>
                    <a:pt x="3351" y="3184"/>
                    <a:pt x="3456" y="3214"/>
                    <a:pt x="3560" y="3214"/>
                  </a:cubicBezTo>
                  <a:cubicBezTo>
                    <a:pt x="3733" y="3214"/>
                    <a:pt x="3905" y="3131"/>
                    <a:pt x="4008" y="2978"/>
                  </a:cubicBezTo>
                  <a:cubicBezTo>
                    <a:pt x="4181" y="2733"/>
                    <a:pt x="4117" y="2394"/>
                    <a:pt x="3871" y="2228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1307375" y="3761675"/>
              <a:ext cx="104575" cy="80225"/>
            </a:xfrm>
            <a:custGeom>
              <a:avLst/>
              <a:gdLst/>
              <a:ahLst/>
              <a:cxnLst/>
              <a:rect l="l" t="t" r="r" b="b"/>
              <a:pathLst>
                <a:path w="4183" h="3209" extrusionOk="0">
                  <a:moveTo>
                    <a:pt x="607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3" y="3177"/>
                    <a:pt x="3459" y="3208"/>
                    <a:pt x="3565" y="3208"/>
                  </a:cubicBezTo>
                  <a:cubicBezTo>
                    <a:pt x="3737" y="3208"/>
                    <a:pt x="3906" y="3126"/>
                    <a:pt x="4009" y="2970"/>
                  </a:cubicBezTo>
                  <a:cubicBezTo>
                    <a:pt x="4182" y="2725"/>
                    <a:pt x="4117" y="2386"/>
                    <a:pt x="3872" y="2220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1361275" y="368237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4"/>
                  </a:lnTo>
                  <a:cubicBezTo>
                    <a:pt x="3359" y="3180"/>
                    <a:pt x="3465" y="3211"/>
                    <a:pt x="3571" y="3211"/>
                  </a:cubicBezTo>
                  <a:cubicBezTo>
                    <a:pt x="3743" y="3211"/>
                    <a:pt x="3913" y="3127"/>
                    <a:pt x="4016" y="2970"/>
                  </a:cubicBezTo>
                  <a:cubicBezTo>
                    <a:pt x="4182" y="2725"/>
                    <a:pt x="4124" y="2386"/>
                    <a:pt x="3872" y="2220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1195650" y="3925475"/>
              <a:ext cx="104550" cy="80375"/>
            </a:xfrm>
            <a:custGeom>
              <a:avLst/>
              <a:gdLst/>
              <a:ahLst/>
              <a:cxnLst/>
              <a:rect l="l" t="t" r="r" b="b"/>
              <a:pathLst>
                <a:path w="4182" h="3215" extrusionOk="0">
                  <a:moveTo>
                    <a:pt x="606" y="1"/>
                  </a:moveTo>
                  <a:lnTo>
                    <a:pt x="0" y="895"/>
                  </a:lnTo>
                  <a:lnTo>
                    <a:pt x="3259" y="3122"/>
                  </a:lnTo>
                  <a:cubicBezTo>
                    <a:pt x="3351" y="3185"/>
                    <a:pt x="3456" y="3214"/>
                    <a:pt x="3560" y="3214"/>
                  </a:cubicBezTo>
                  <a:cubicBezTo>
                    <a:pt x="3735" y="3214"/>
                    <a:pt x="3908" y="3132"/>
                    <a:pt x="4016" y="2978"/>
                  </a:cubicBezTo>
                  <a:cubicBezTo>
                    <a:pt x="4182" y="2733"/>
                    <a:pt x="4117" y="2394"/>
                    <a:pt x="3872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1249525" y="3846200"/>
              <a:ext cx="104750" cy="80350"/>
            </a:xfrm>
            <a:custGeom>
              <a:avLst/>
              <a:gdLst/>
              <a:ahLst/>
              <a:cxnLst/>
              <a:rect l="l" t="t" r="r" b="b"/>
              <a:pathLst>
                <a:path w="4190" h="3214" extrusionOk="0">
                  <a:moveTo>
                    <a:pt x="614" y="0"/>
                  </a:moveTo>
                  <a:lnTo>
                    <a:pt x="1" y="901"/>
                  </a:lnTo>
                  <a:lnTo>
                    <a:pt x="3267" y="3122"/>
                  </a:lnTo>
                  <a:cubicBezTo>
                    <a:pt x="3358" y="3184"/>
                    <a:pt x="3463" y="3213"/>
                    <a:pt x="3568" y="3213"/>
                  </a:cubicBezTo>
                  <a:cubicBezTo>
                    <a:pt x="3741" y="3213"/>
                    <a:pt x="3913" y="3131"/>
                    <a:pt x="4016" y="2977"/>
                  </a:cubicBezTo>
                  <a:cubicBezTo>
                    <a:pt x="4189" y="2732"/>
                    <a:pt x="4124" y="2393"/>
                    <a:pt x="3872" y="2228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1093275" y="40756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1" y="901"/>
                  </a:lnTo>
                  <a:lnTo>
                    <a:pt x="3259" y="3122"/>
                  </a:lnTo>
                  <a:cubicBezTo>
                    <a:pt x="3354" y="3184"/>
                    <a:pt x="3459" y="3213"/>
                    <a:pt x="3564" y="3213"/>
                  </a:cubicBezTo>
                  <a:cubicBezTo>
                    <a:pt x="3738" y="3213"/>
                    <a:pt x="3908" y="3131"/>
                    <a:pt x="4016" y="2977"/>
                  </a:cubicBezTo>
                  <a:cubicBezTo>
                    <a:pt x="4182" y="2732"/>
                    <a:pt x="4117" y="2393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1147350" y="399650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0"/>
                  </a:moveTo>
                  <a:lnTo>
                    <a:pt x="0" y="894"/>
                  </a:lnTo>
                  <a:lnTo>
                    <a:pt x="3259" y="3115"/>
                  </a:lnTo>
                  <a:cubicBezTo>
                    <a:pt x="3352" y="3178"/>
                    <a:pt x="3459" y="3208"/>
                    <a:pt x="3564" y="3208"/>
                  </a:cubicBezTo>
                  <a:cubicBezTo>
                    <a:pt x="3737" y="3208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981550" y="42396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15"/>
                  </a:lnTo>
                  <a:cubicBezTo>
                    <a:pt x="3359" y="3180"/>
                    <a:pt x="3466" y="3212"/>
                    <a:pt x="3572" y="3212"/>
                  </a:cubicBezTo>
                  <a:cubicBezTo>
                    <a:pt x="3744" y="3212"/>
                    <a:pt x="3913" y="3129"/>
                    <a:pt x="4015" y="2978"/>
                  </a:cubicBezTo>
                  <a:cubicBezTo>
                    <a:pt x="4181" y="2725"/>
                    <a:pt x="4124" y="2394"/>
                    <a:pt x="3871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1035600" y="416032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4" y="0"/>
                  </a:moveTo>
                  <a:lnTo>
                    <a:pt x="1" y="894"/>
                  </a:lnTo>
                  <a:lnTo>
                    <a:pt x="3259" y="3122"/>
                  </a:lnTo>
                  <a:cubicBezTo>
                    <a:pt x="3354" y="3184"/>
                    <a:pt x="3459" y="3214"/>
                    <a:pt x="3564" y="3214"/>
                  </a:cubicBezTo>
                  <a:cubicBezTo>
                    <a:pt x="3738" y="3214"/>
                    <a:pt x="3908" y="3131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927650" y="4318925"/>
              <a:ext cx="104550" cy="80300"/>
            </a:xfrm>
            <a:custGeom>
              <a:avLst/>
              <a:gdLst/>
              <a:ahLst/>
              <a:cxnLst/>
              <a:rect l="l" t="t" r="r" b="b"/>
              <a:pathLst>
                <a:path w="4182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4"/>
                  </a:lnTo>
                  <a:cubicBezTo>
                    <a:pt x="3352" y="3180"/>
                    <a:pt x="3458" y="3211"/>
                    <a:pt x="3563" y="3211"/>
                  </a:cubicBezTo>
                  <a:cubicBezTo>
                    <a:pt x="3736" y="3211"/>
                    <a:pt x="3906" y="3127"/>
                    <a:pt x="4009" y="2970"/>
                  </a:cubicBezTo>
                  <a:cubicBezTo>
                    <a:pt x="4182" y="2725"/>
                    <a:pt x="4117" y="2386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825275" y="4469050"/>
              <a:ext cx="104575" cy="80300"/>
            </a:xfrm>
            <a:custGeom>
              <a:avLst/>
              <a:gdLst/>
              <a:ahLst/>
              <a:cxnLst/>
              <a:rect l="l" t="t" r="r" b="b"/>
              <a:pathLst>
                <a:path w="4183" h="3212" extrusionOk="0">
                  <a:moveTo>
                    <a:pt x="606" y="0"/>
                  </a:moveTo>
                  <a:lnTo>
                    <a:pt x="1" y="894"/>
                  </a:lnTo>
                  <a:lnTo>
                    <a:pt x="3259" y="3115"/>
                  </a:lnTo>
                  <a:cubicBezTo>
                    <a:pt x="3353" y="3181"/>
                    <a:pt x="3460" y="3212"/>
                    <a:pt x="3566" y="3212"/>
                  </a:cubicBezTo>
                  <a:cubicBezTo>
                    <a:pt x="3739" y="3212"/>
                    <a:pt x="3909" y="3129"/>
                    <a:pt x="4016" y="2978"/>
                  </a:cubicBezTo>
                  <a:cubicBezTo>
                    <a:pt x="4182" y="2725"/>
                    <a:pt x="4117" y="2394"/>
                    <a:pt x="3872" y="2221"/>
                  </a:cubicBezTo>
                  <a:lnTo>
                    <a:pt x="6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879175" y="4389750"/>
              <a:ext cx="104725" cy="80350"/>
            </a:xfrm>
            <a:custGeom>
              <a:avLst/>
              <a:gdLst/>
              <a:ahLst/>
              <a:cxnLst/>
              <a:rect l="l" t="t" r="r" b="b"/>
              <a:pathLst>
                <a:path w="4189" h="3214" extrusionOk="0">
                  <a:moveTo>
                    <a:pt x="613" y="0"/>
                  </a:moveTo>
                  <a:lnTo>
                    <a:pt x="0" y="894"/>
                  </a:lnTo>
                  <a:lnTo>
                    <a:pt x="3266" y="3122"/>
                  </a:lnTo>
                  <a:cubicBezTo>
                    <a:pt x="3358" y="3184"/>
                    <a:pt x="3463" y="3214"/>
                    <a:pt x="3567" y="3214"/>
                  </a:cubicBezTo>
                  <a:cubicBezTo>
                    <a:pt x="3741" y="3214"/>
                    <a:pt x="3912" y="3131"/>
                    <a:pt x="4016" y="2978"/>
                  </a:cubicBezTo>
                  <a:cubicBezTo>
                    <a:pt x="4189" y="2725"/>
                    <a:pt x="4124" y="2394"/>
                    <a:pt x="3879" y="2221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713550" y="4632875"/>
              <a:ext cx="104550" cy="80350"/>
            </a:xfrm>
            <a:custGeom>
              <a:avLst/>
              <a:gdLst/>
              <a:ahLst/>
              <a:cxnLst/>
              <a:rect l="l" t="t" r="r" b="b"/>
              <a:pathLst>
                <a:path w="4182" h="3214" extrusionOk="0">
                  <a:moveTo>
                    <a:pt x="613" y="0"/>
                  </a:moveTo>
                  <a:lnTo>
                    <a:pt x="0" y="901"/>
                  </a:lnTo>
                  <a:lnTo>
                    <a:pt x="3259" y="3122"/>
                  </a:lnTo>
                  <a:cubicBezTo>
                    <a:pt x="3353" y="3184"/>
                    <a:pt x="3459" y="3214"/>
                    <a:pt x="3563" y="3214"/>
                  </a:cubicBezTo>
                  <a:cubicBezTo>
                    <a:pt x="3737" y="3214"/>
                    <a:pt x="3908" y="3131"/>
                    <a:pt x="4016" y="2978"/>
                  </a:cubicBezTo>
                  <a:cubicBezTo>
                    <a:pt x="4182" y="2732"/>
                    <a:pt x="4117" y="2394"/>
                    <a:pt x="3872" y="2228"/>
                  </a:cubicBezTo>
                  <a:lnTo>
                    <a:pt x="6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767625" y="4553750"/>
              <a:ext cx="104550" cy="80225"/>
            </a:xfrm>
            <a:custGeom>
              <a:avLst/>
              <a:gdLst/>
              <a:ahLst/>
              <a:cxnLst/>
              <a:rect l="l" t="t" r="r" b="b"/>
              <a:pathLst>
                <a:path w="4182" h="3209" extrusionOk="0">
                  <a:moveTo>
                    <a:pt x="606" y="1"/>
                  </a:moveTo>
                  <a:lnTo>
                    <a:pt x="0" y="894"/>
                  </a:lnTo>
                  <a:lnTo>
                    <a:pt x="3258" y="3115"/>
                  </a:lnTo>
                  <a:cubicBezTo>
                    <a:pt x="3352" y="3178"/>
                    <a:pt x="3458" y="3209"/>
                    <a:pt x="3565" y="3209"/>
                  </a:cubicBezTo>
                  <a:cubicBezTo>
                    <a:pt x="3737" y="3209"/>
                    <a:pt x="3908" y="3127"/>
                    <a:pt x="4015" y="2971"/>
                  </a:cubicBezTo>
                  <a:cubicBezTo>
                    <a:pt x="4181" y="2725"/>
                    <a:pt x="4116" y="2387"/>
                    <a:pt x="3871" y="2221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659850" y="3268350"/>
              <a:ext cx="1035950" cy="1498625"/>
            </a:xfrm>
            <a:custGeom>
              <a:avLst/>
              <a:gdLst/>
              <a:ahLst/>
              <a:cxnLst/>
              <a:rect l="l" t="t" r="r" b="b"/>
              <a:pathLst>
                <a:path w="41438" h="59945" extrusionOk="0">
                  <a:moveTo>
                    <a:pt x="40718" y="1"/>
                  </a:moveTo>
                  <a:cubicBezTo>
                    <a:pt x="40255" y="1"/>
                    <a:pt x="39803" y="221"/>
                    <a:pt x="39520" y="636"/>
                  </a:cubicBezTo>
                  <a:lnTo>
                    <a:pt x="433" y="57998"/>
                  </a:lnTo>
                  <a:cubicBezTo>
                    <a:pt x="0" y="58625"/>
                    <a:pt x="137" y="59469"/>
                    <a:pt x="721" y="59945"/>
                  </a:cubicBezTo>
                  <a:lnTo>
                    <a:pt x="41437" y="189"/>
                  </a:lnTo>
                  <a:cubicBezTo>
                    <a:pt x="41211" y="62"/>
                    <a:pt x="40963" y="1"/>
                    <a:pt x="4071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40"/>
          <p:cNvGrpSpPr/>
          <p:nvPr/>
        </p:nvGrpSpPr>
        <p:grpSpPr>
          <a:xfrm rot="-1063801" flipH="1">
            <a:off x="1971076" y="297955"/>
            <a:ext cx="1570468" cy="1800987"/>
            <a:chOff x="3056825" y="-2290075"/>
            <a:chExt cx="1465250" cy="1680325"/>
          </a:xfrm>
        </p:grpSpPr>
        <p:sp>
          <p:nvSpPr>
            <p:cNvPr id="2560" name="Google Shape;2560;p40"/>
            <p:cNvSpPr/>
            <p:nvPr/>
          </p:nvSpPr>
          <p:spPr>
            <a:xfrm>
              <a:off x="3586850" y="-2280525"/>
              <a:ext cx="345700" cy="639100"/>
            </a:xfrm>
            <a:custGeom>
              <a:avLst/>
              <a:gdLst/>
              <a:ahLst/>
              <a:cxnLst/>
              <a:rect l="l" t="t" r="r" b="b"/>
              <a:pathLst>
                <a:path w="13828" h="25564" extrusionOk="0">
                  <a:moveTo>
                    <a:pt x="2423" y="1"/>
                  </a:moveTo>
                  <a:lnTo>
                    <a:pt x="2423" y="1"/>
                  </a:lnTo>
                  <a:cubicBezTo>
                    <a:pt x="2452" y="282"/>
                    <a:pt x="2445" y="563"/>
                    <a:pt x="2387" y="837"/>
                  </a:cubicBezTo>
                  <a:cubicBezTo>
                    <a:pt x="2156" y="1911"/>
                    <a:pt x="1226" y="2834"/>
                    <a:pt x="1" y="3209"/>
                  </a:cubicBezTo>
                  <a:cubicBezTo>
                    <a:pt x="368" y="3439"/>
                    <a:pt x="729" y="3619"/>
                    <a:pt x="967" y="3742"/>
                  </a:cubicBezTo>
                  <a:cubicBezTo>
                    <a:pt x="6582" y="6705"/>
                    <a:pt x="10540" y="15565"/>
                    <a:pt x="11023" y="22168"/>
                  </a:cubicBezTo>
                  <a:cubicBezTo>
                    <a:pt x="11088" y="23084"/>
                    <a:pt x="11088" y="23906"/>
                    <a:pt x="11052" y="24605"/>
                  </a:cubicBezTo>
                  <a:cubicBezTo>
                    <a:pt x="11975" y="24922"/>
                    <a:pt x="12898" y="25239"/>
                    <a:pt x="13828" y="25564"/>
                  </a:cubicBezTo>
                  <a:cubicBezTo>
                    <a:pt x="13575" y="21462"/>
                    <a:pt x="12804" y="18124"/>
                    <a:pt x="12083" y="15738"/>
                  </a:cubicBezTo>
                  <a:cubicBezTo>
                    <a:pt x="10641" y="10965"/>
                    <a:pt x="8760" y="7772"/>
                    <a:pt x="7722" y="6179"/>
                  </a:cubicBezTo>
                  <a:cubicBezTo>
                    <a:pt x="6395" y="4131"/>
                    <a:pt x="4420" y="1067"/>
                    <a:pt x="2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3554600" y="-2290075"/>
              <a:ext cx="93550" cy="89775"/>
            </a:xfrm>
            <a:custGeom>
              <a:avLst/>
              <a:gdLst/>
              <a:ahLst/>
              <a:cxnLst/>
              <a:rect l="l" t="t" r="r" b="b"/>
              <a:pathLst>
                <a:path w="3742" h="3591" extrusionOk="0">
                  <a:moveTo>
                    <a:pt x="2358" y="0"/>
                  </a:moveTo>
                  <a:cubicBezTo>
                    <a:pt x="2221" y="0"/>
                    <a:pt x="2091" y="15"/>
                    <a:pt x="1954" y="44"/>
                  </a:cubicBezTo>
                  <a:cubicBezTo>
                    <a:pt x="988" y="231"/>
                    <a:pt x="0" y="1154"/>
                    <a:pt x="22" y="1990"/>
                  </a:cubicBezTo>
                  <a:cubicBezTo>
                    <a:pt x="36" y="2661"/>
                    <a:pt x="671" y="3201"/>
                    <a:pt x="1291" y="3591"/>
                  </a:cubicBezTo>
                  <a:cubicBezTo>
                    <a:pt x="2516" y="3216"/>
                    <a:pt x="3446" y="2293"/>
                    <a:pt x="3677" y="1219"/>
                  </a:cubicBezTo>
                  <a:cubicBezTo>
                    <a:pt x="3735" y="945"/>
                    <a:pt x="3742" y="664"/>
                    <a:pt x="3713" y="383"/>
                  </a:cubicBezTo>
                  <a:cubicBezTo>
                    <a:pt x="3259" y="145"/>
                    <a:pt x="2805" y="0"/>
                    <a:pt x="2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3266225" y="-1752250"/>
              <a:ext cx="1244475" cy="1034375"/>
            </a:xfrm>
            <a:custGeom>
              <a:avLst/>
              <a:gdLst/>
              <a:ahLst/>
              <a:cxnLst/>
              <a:rect l="l" t="t" r="r" b="b"/>
              <a:pathLst>
                <a:path w="49779" h="41375" extrusionOk="0">
                  <a:moveTo>
                    <a:pt x="36854" y="1"/>
                  </a:moveTo>
                  <a:cubicBezTo>
                    <a:pt x="35417" y="1"/>
                    <a:pt x="33995" y="209"/>
                    <a:pt x="32722" y="612"/>
                  </a:cubicBezTo>
                  <a:cubicBezTo>
                    <a:pt x="31346" y="1052"/>
                    <a:pt x="30098" y="1744"/>
                    <a:pt x="27957" y="1780"/>
                  </a:cubicBezTo>
                  <a:cubicBezTo>
                    <a:pt x="27897" y="1781"/>
                    <a:pt x="27836" y="1781"/>
                    <a:pt x="27777" y="1781"/>
                  </a:cubicBezTo>
                  <a:cubicBezTo>
                    <a:pt x="25807" y="1781"/>
                    <a:pt x="24366" y="1219"/>
                    <a:pt x="23848" y="1037"/>
                  </a:cubicBezTo>
                  <a:cubicBezTo>
                    <a:pt x="22456" y="551"/>
                    <a:pt x="20573" y="298"/>
                    <a:pt x="18529" y="298"/>
                  </a:cubicBezTo>
                  <a:cubicBezTo>
                    <a:pt x="14868" y="298"/>
                    <a:pt x="10687" y="1110"/>
                    <a:pt x="7866" y="2854"/>
                  </a:cubicBezTo>
                  <a:cubicBezTo>
                    <a:pt x="1" y="7713"/>
                    <a:pt x="924" y="20927"/>
                    <a:pt x="1053" y="22527"/>
                  </a:cubicBezTo>
                  <a:cubicBezTo>
                    <a:pt x="1529" y="28338"/>
                    <a:pt x="3843" y="33225"/>
                    <a:pt x="6655" y="36996"/>
                  </a:cubicBezTo>
                  <a:cubicBezTo>
                    <a:pt x="11861" y="39938"/>
                    <a:pt x="17557" y="41375"/>
                    <a:pt x="23032" y="41375"/>
                  </a:cubicBezTo>
                  <a:cubicBezTo>
                    <a:pt x="29565" y="41375"/>
                    <a:pt x="35784" y="39329"/>
                    <a:pt x="40487" y="35352"/>
                  </a:cubicBezTo>
                  <a:cubicBezTo>
                    <a:pt x="46362" y="30385"/>
                    <a:pt x="49635" y="22599"/>
                    <a:pt x="49779" y="14208"/>
                  </a:cubicBezTo>
                  <a:cubicBezTo>
                    <a:pt x="49534" y="11800"/>
                    <a:pt x="48907" y="9255"/>
                    <a:pt x="47609" y="6776"/>
                  </a:cubicBezTo>
                  <a:cubicBezTo>
                    <a:pt x="46737" y="5125"/>
                    <a:pt x="45504" y="2847"/>
                    <a:pt x="42923" y="1426"/>
                  </a:cubicBezTo>
                  <a:cubicBezTo>
                    <a:pt x="41160" y="461"/>
                    <a:pt x="38990" y="1"/>
                    <a:pt x="368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0"/>
            <p:cNvSpPr/>
            <p:nvPr/>
          </p:nvSpPr>
          <p:spPr>
            <a:xfrm>
              <a:off x="3056825" y="-2049100"/>
              <a:ext cx="620525" cy="483975"/>
            </a:xfrm>
            <a:custGeom>
              <a:avLst/>
              <a:gdLst/>
              <a:ahLst/>
              <a:cxnLst/>
              <a:rect l="l" t="t" r="r" b="b"/>
              <a:pathLst>
                <a:path w="24821" h="19359" extrusionOk="0">
                  <a:moveTo>
                    <a:pt x="20203" y="1"/>
                  </a:moveTo>
                  <a:cubicBezTo>
                    <a:pt x="17505" y="1"/>
                    <a:pt x="14120" y="504"/>
                    <a:pt x="10828" y="2393"/>
                  </a:cubicBezTo>
                  <a:cubicBezTo>
                    <a:pt x="4621" y="5954"/>
                    <a:pt x="2213" y="12457"/>
                    <a:pt x="1103" y="15456"/>
                  </a:cubicBezTo>
                  <a:cubicBezTo>
                    <a:pt x="548" y="16948"/>
                    <a:pt x="209" y="18239"/>
                    <a:pt x="0" y="19161"/>
                  </a:cubicBezTo>
                  <a:cubicBezTo>
                    <a:pt x="1070" y="19301"/>
                    <a:pt x="2075" y="19359"/>
                    <a:pt x="3006" y="19359"/>
                  </a:cubicBezTo>
                  <a:cubicBezTo>
                    <a:pt x="5486" y="19359"/>
                    <a:pt x="7440" y="18950"/>
                    <a:pt x="8708" y="18599"/>
                  </a:cubicBezTo>
                  <a:cubicBezTo>
                    <a:pt x="15788" y="16667"/>
                    <a:pt x="21613" y="11116"/>
                    <a:pt x="23883" y="4542"/>
                  </a:cubicBezTo>
                  <a:cubicBezTo>
                    <a:pt x="24467" y="2847"/>
                    <a:pt x="24705" y="1398"/>
                    <a:pt x="24821" y="483"/>
                  </a:cubicBezTo>
                  <a:cubicBezTo>
                    <a:pt x="23903" y="290"/>
                    <a:pt x="22251" y="1"/>
                    <a:pt x="20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0"/>
            <p:cNvSpPr/>
            <p:nvPr/>
          </p:nvSpPr>
          <p:spPr>
            <a:xfrm>
              <a:off x="3229550" y="-1712700"/>
              <a:ext cx="133100" cy="101500"/>
            </a:xfrm>
            <a:custGeom>
              <a:avLst/>
              <a:gdLst/>
              <a:ahLst/>
              <a:cxnLst/>
              <a:rect l="l" t="t" r="r" b="b"/>
              <a:pathLst>
                <a:path w="5324" h="4060" extrusionOk="0">
                  <a:moveTo>
                    <a:pt x="3327" y="0"/>
                  </a:moveTo>
                  <a:cubicBezTo>
                    <a:pt x="1397" y="0"/>
                    <a:pt x="0" y="3187"/>
                    <a:pt x="574" y="3860"/>
                  </a:cubicBezTo>
                  <a:cubicBezTo>
                    <a:pt x="690" y="3998"/>
                    <a:pt x="914" y="4059"/>
                    <a:pt x="1204" y="4059"/>
                  </a:cubicBezTo>
                  <a:cubicBezTo>
                    <a:pt x="2551" y="4059"/>
                    <a:pt x="5323" y="2725"/>
                    <a:pt x="5317" y="1503"/>
                  </a:cubicBezTo>
                  <a:cubicBezTo>
                    <a:pt x="5310" y="760"/>
                    <a:pt x="4294" y="54"/>
                    <a:pt x="3429" y="3"/>
                  </a:cubicBezTo>
                  <a:cubicBezTo>
                    <a:pt x="3395" y="1"/>
                    <a:pt x="3361" y="0"/>
                    <a:pt x="3327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0"/>
            <p:cNvSpPr/>
            <p:nvPr/>
          </p:nvSpPr>
          <p:spPr>
            <a:xfrm>
              <a:off x="3421950" y="-1771125"/>
              <a:ext cx="60875" cy="54250"/>
            </a:xfrm>
            <a:custGeom>
              <a:avLst/>
              <a:gdLst/>
              <a:ahLst/>
              <a:cxnLst/>
              <a:rect l="l" t="t" r="r" b="b"/>
              <a:pathLst>
                <a:path w="2435" h="2170" extrusionOk="0">
                  <a:moveTo>
                    <a:pt x="1354" y="1"/>
                  </a:moveTo>
                  <a:cubicBezTo>
                    <a:pt x="1063" y="1"/>
                    <a:pt x="756" y="96"/>
                    <a:pt x="556" y="307"/>
                  </a:cubicBezTo>
                  <a:cubicBezTo>
                    <a:pt x="0" y="905"/>
                    <a:pt x="570" y="2102"/>
                    <a:pt x="1024" y="2167"/>
                  </a:cubicBezTo>
                  <a:cubicBezTo>
                    <a:pt x="1037" y="2169"/>
                    <a:pt x="1051" y="2170"/>
                    <a:pt x="1064" y="2170"/>
                  </a:cubicBezTo>
                  <a:cubicBezTo>
                    <a:pt x="1600" y="2170"/>
                    <a:pt x="2435" y="806"/>
                    <a:pt x="2055" y="278"/>
                  </a:cubicBezTo>
                  <a:cubicBezTo>
                    <a:pt x="1928" y="100"/>
                    <a:pt x="1650" y="1"/>
                    <a:pt x="1354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0"/>
            <p:cNvSpPr/>
            <p:nvPr/>
          </p:nvSpPr>
          <p:spPr>
            <a:xfrm>
              <a:off x="3166575" y="-2066050"/>
              <a:ext cx="599000" cy="410025"/>
            </a:xfrm>
            <a:custGeom>
              <a:avLst/>
              <a:gdLst/>
              <a:ahLst/>
              <a:cxnLst/>
              <a:rect l="l" t="t" r="r" b="b"/>
              <a:pathLst>
                <a:path w="23960" h="16401" extrusionOk="0">
                  <a:moveTo>
                    <a:pt x="23750" y="1"/>
                  </a:moveTo>
                  <a:cubicBezTo>
                    <a:pt x="23597" y="1"/>
                    <a:pt x="23041" y="135"/>
                    <a:pt x="22053" y="397"/>
                  </a:cubicBezTo>
                  <a:cubicBezTo>
                    <a:pt x="21454" y="563"/>
                    <a:pt x="20849" y="692"/>
                    <a:pt x="20265" y="894"/>
                  </a:cubicBezTo>
                  <a:cubicBezTo>
                    <a:pt x="18398" y="1918"/>
                    <a:pt x="16581" y="3028"/>
                    <a:pt x="14829" y="4246"/>
                  </a:cubicBezTo>
                  <a:cubicBezTo>
                    <a:pt x="14325" y="4607"/>
                    <a:pt x="13827" y="4967"/>
                    <a:pt x="13330" y="5328"/>
                  </a:cubicBezTo>
                  <a:cubicBezTo>
                    <a:pt x="12442" y="5535"/>
                    <a:pt x="11552" y="5643"/>
                    <a:pt x="10656" y="5643"/>
                  </a:cubicBezTo>
                  <a:cubicBezTo>
                    <a:pt x="9682" y="5643"/>
                    <a:pt x="8702" y="5515"/>
                    <a:pt x="7714" y="5248"/>
                  </a:cubicBezTo>
                  <a:lnTo>
                    <a:pt x="7714" y="5248"/>
                  </a:lnTo>
                  <a:cubicBezTo>
                    <a:pt x="8658" y="5821"/>
                    <a:pt x="9770" y="6096"/>
                    <a:pt x="10886" y="6096"/>
                  </a:cubicBezTo>
                  <a:cubicBezTo>
                    <a:pt x="11457" y="6096"/>
                    <a:pt x="12029" y="6024"/>
                    <a:pt x="12580" y="5883"/>
                  </a:cubicBezTo>
                  <a:lnTo>
                    <a:pt x="12580" y="5883"/>
                  </a:lnTo>
                  <a:cubicBezTo>
                    <a:pt x="11189" y="6914"/>
                    <a:pt x="9812" y="7959"/>
                    <a:pt x="8456" y="9033"/>
                  </a:cubicBezTo>
                  <a:cubicBezTo>
                    <a:pt x="6999" y="9844"/>
                    <a:pt x="5362" y="10300"/>
                    <a:pt x="3679" y="10300"/>
                  </a:cubicBezTo>
                  <a:cubicBezTo>
                    <a:pt x="3281" y="10300"/>
                    <a:pt x="2881" y="10275"/>
                    <a:pt x="2480" y="10223"/>
                  </a:cubicBezTo>
                  <a:lnTo>
                    <a:pt x="2480" y="10223"/>
                  </a:lnTo>
                  <a:cubicBezTo>
                    <a:pt x="3165" y="10421"/>
                    <a:pt x="3881" y="10518"/>
                    <a:pt x="4600" y="10518"/>
                  </a:cubicBezTo>
                  <a:cubicBezTo>
                    <a:pt x="5449" y="10518"/>
                    <a:pt x="6301" y="10383"/>
                    <a:pt x="7108" y="10122"/>
                  </a:cubicBezTo>
                  <a:lnTo>
                    <a:pt x="7108" y="10122"/>
                  </a:lnTo>
                  <a:cubicBezTo>
                    <a:pt x="6315" y="10763"/>
                    <a:pt x="5530" y="11419"/>
                    <a:pt x="4751" y="12082"/>
                  </a:cubicBezTo>
                  <a:cubicBezTo>
                    <a:pt x="3136" y="13467"/>
                    <a:pt x="1550" y="14887"/>
                    <a:pt x="0" y="16336"/>
                  </a:cubicBezTo>
                  <a:lnTo>
                    <a:pt x="58" y="16401"/>
                  </a:lnTo>
                  <a:cubicBezTo>
                    <a:pt x="2920" y="14000"/>
                    <a:pt x="5854" y="11686"/>
                    <a:pt x="8867" y="9487"/>
                  </a:cubicBezTo>
                  <a:lnTo>
                    <a:pt x="8867" y="9487"/>
                  </a:lnTo>
                  <a:cubicBezTo>
                    <a:pt x="8384" y="11030"/>
                    <a:pt x="8406" y="12746"/>
                    <a:pt x="9026" y="14245"/>
                  </a:cubicBezTo>
                  <a:cubicBezTo>
                    <a:pt x="8593" y="12479"/>
                    <a:pt x="8824" y="10677"/>
                    <a:pt x="9495" y="9026"/>
                  </a:cubicBezTo>
                  <a:cubicBezTo>
                    <a:pt x="11412" y="7642"/>
                    <a:pt x="13366" y="6301"/>
                    <a:pt x="15348" y="5010"/>
                  </a:cubicBezTo>
                  <a:cubicBezTo>
                    <a:pt x="15528" y="4895"/>
                    <a:pt x="15701" y="4780"/>
                    <a:pt x="15874" y="4664"/>
                  </a:cubicBezTo>
                  <a:lnTo>
                    <a:pt x="15874" y="4664"/>
                  </a:lnTo>
                  <a:cubicBezTo>
                    <a:pt x="14959" y="6077"/>
                    <a:pt x="14440" y="7764"/>
                    <a:pt x="14433" y="9444"/>
                  </a:cubicBezTo>
                  <a:cubicBezTo>
                    <a:pt x="14981" y="7656"/>
                    <a:pt x="15615" y="5991"/>
                    <a:pt x="16386" y="4318"/>
                  </a:cubicBezTo>
                  <a:cubicBezTo>
                    <a:pt x="17792" y="3374"/>
                    <a:pt x="19191" y="2408"/>
                    <a:pt x="20582" y="1442"/>
                  </a:cubicBezTo>
                  <a:cubicBezTo>
                    <a:pt x="21115" y="1226"/>
                    <a:pt x="21649" y="1002"/>
                    <a:pt x="22182" y="779"/>
                  </a:cubicBezTo>
                  <a:cubicBezTo>
                    <a:pt x="23412" y="254"/>
                    <a:pt x="23960" y="1"/>
                    <a:pt x="2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0"/>
            <p:cNvSpPr/>
            <p:nvPr/>
          </p:nvSpPr>
          <p:spPr>
            <a:xfrm>
              <a:off x="3385725" y="-1601250"/>
              <a:ext cx="347400" cy="313525"/>
            </a:xfrm>
            <a:custGeom>
              <a:avLst/>
              <a:gdLst/>
              <a:ahLst/>
              <a:cxnLst/>
              <a:rect l="l" t="t" r="r" b="b"/>
              <a:pathLst>
                <a:path w="13896" h="12541" extrusionOk="0">
                  <a:moveTo>
                    <a:pt x="9931" y="0"/>
                  </a:moveTo>
                  <a:cubicBezTo>
                    <a:pt x="7968" y="0"/>
                    <a:pt x="5309" y="825"/>
                    <a:pt x="3410" y="2675"/>
                  </a:cubicBezTo>
                  <a:cubicBezTo>
                    <a:pt x="0" y="5998"/>
                    <a:pt x="101" y="11585"/>
                    <a:pt x="1709" y="12414"/>
                  </a:cubicBezTo>
                  <a:cubicBezTo>
                    <a:pt x="1875" y="12500"/>
                    <a:pt x="2068" y="12541"/>
                    <a:pt x="2283" y="12541"/>
                  </a:cubicBezTo>
                  <a:cubicBezTo>
                    <a:pt x="5526" y="12541"/>
                    <a:pt x="13895" y="3361"/>
                    <a:pt x="12422" y="887"/>
                  </a:cubicBezTo>
                  <a:cubicBezTo>
                    <a:pt x="12079" y="311"/>
                    <a:pt x="11136" y="0"/>
                    <a:pt x="9931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0"/>
            <p:cNvSpPr/>
            <p:nvPr/>
          </p:nvSpPr>
          <p:spPr>
            <a:xfrm>
              <a:off x="3784950" y="-1705875"/>
              <a:ext cx="258800" cy="65675"/>
            </a:xfrm>
            <a:custGeom>
              <a:avLst/>
              <a:gdLst/>
              <a:ahLst/>
              <a:cxnLst/>
              <a:rect l="l" t="t" r="r" b="b"/>
              <a:pathLst>
                <a:path w="10352" h="2627" extrusionOk="0">
                  <a:moveTo>
                    <a:pt x="3175" y="0"/>
                  </a:moveTo>
                  <a:cubicBezTo>
                    <a:pt x="1447" y="0"/>
                    <a:pt x="55" y="325"/>
                    <a:pt x="35" y="660"/>
                  </a:cubicBezTo>
                  <a:cubicBezTo>
                    <a:pt x="0" y="1387"/>
                    <a:pt x="6488" y="2626"/>
                    <a:pt x="9125" y="2626"/>
                  </a:cubicBezTo>
                  <a:cubicBezTo>
                    <a:pt x="9756" y="2626"/>
                    <a:pt x="10166" y="2556"/>
                    <a:pt x="10214" y="2390"/>
                  </a:cubicBezTo>
                  <a:cubicBezTo>
                    <a:pt x="10351" y="1943"/>
                    <a:pt x="7922" y="696"/>
                    <a:pt x="5694" y="242"/>
                  </a:cubicBezTo>
                  <a:cubicBezTo>
                    <a:pt x="4851" y="70"/>
                    <a:pt x="3977" y="0"/>
                    <a:pt x="317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0"/>
            <p:cNvSpPr/>
            <p:nvPr/>
          </p:nvSpPr>
          <p:spPr>
            <a:xfrm>
              <a:off x="3753200" y="-1685975"/>
              <a:ext cx="287125" cy="45525"/>
            </a:xfrm>
            <a:custGeom>
              <a:avLst/>
              <a:gdLst/>
              <a:ahLst/>
              <a:cxnLst/>
              <a:rect l="l" t="t" r="r" b="b"/>
              <a:pathLst>
                <a:path w="11485" h="1821" extrusionOk="0">
                  <a:moveTo>
                    <a:pt x="1" y="1"/>
                  </a:moveTo>
                  <a:lnTo>
                    <a:pt x="1" y="1"/>
                  </a:lnTo>
                  <a:cubicBezTo>
                    <a:pt x="1637" y="736"/>
                    <a:pt x="4095" y="1587"/>
                    <a:pt x="7174" y="1782"/>
                  </a:cubicBezTo>
                  <a:cubicBezTo>
                    <a:pt x="7610" y="1808"/>
                    <a:pt x="8032" y="1820"/>
                    <a:pt x="8440" y="1820"/>
                  </a:cubicBezTo>
                  <a:cubicBezTo>
                    <a:pt x="9576" y="1820"/>
                    <a:pt x="10599" y="1727"/>
                    <a:pt x="11484" y="15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0"/>
            <p:cNvSpPr/>
            <p:nvPr/>
          </p:nvSpPr>
          <p:spPr>
            <a:xfrm>
              <a:off x="3753200" y="-1685975"/>
              <a:ext cx="287125" cy="47975"/>
            </a:xfrm>
            <a:custGeom>
              <a:avLst/>
              <a:gdLst/>
              <a:ahLst/>
              <a:cxnLst/>
              <a:rect l="l" t="t" r="r" b="b"/>
              <a:pathLst>
                <a:path w="11485" h="1919" extrusionOk="0">
                  <a:moveTo>
                    <a:pt x="1" y="1"/>
                  </a:moveTo>
                  <a:lnTo>
                    <a:pt x="1" y="1"/>
                  </a:lnTo>
                  <a:cubicBezTo>
                    <a:pt x="2498" y="1260"/>
                    <a:pt x="5311" y="1918"/>
                    <a:pt x="8117" y="1918"/>
                  </a:cubicBezTo>
                  <a:cubicBezTo>
                    <a:pt x="9248" y="1918"/>
                    <a:pt x="10377" y="1811"/>
                    <a:pt x="11484" y="1594"/>
                  </a:cubicBezTo>
                  <a:lnTo>
                    <a:pt x="11484" y="1594"/>
                  </a:lnTo>
                  <a:cubicBezTo>
                    <a:pt x="10642" y="1686"/>
                    <a:pt x="9796" y="1732"/>
                    <a:pt x="8951" y="1732"/>
                  </a:cubicBezTo>
                  <a:cubicBezTo>
                    <a:pt x="5893" y="1732"/>
                    <a:pt x="2847" y="11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0"/>
            <p:cNvSpPr/>
            <p:nvPr/>
          </p:nvSpPr>
          <p:spPr>
            <a:xfrm>
              <a:off x="3103300" y="-2049100"/>
              <a:ext cx="574050" cy="337400"/>
            </a:xfrm>
            <a:custGeom>
              <a:avLst/>
              <a:gdLst/>
              <a:ahLst/>
              <a:cxnLst/>
              <a:rect l="l" t="t" r="r" b="b"/>
              <a:pathLst>
                <a:path w="22962" h="13496" extrusionOk="0">
                  <a:moveTo>
                    <a:pt x="18344" y="1"/>
                  </a:moveTo>
                  <a:cubicBezTo>
                    <a:pt x="15646" y="1"/>
                    <a:pt x="12261" y="504"/>
                    <a:pt x="8969" y="2393"/>
                  </a:cubicBezTo>
                  <a:cubicBezTo>
                    <a:pt x="3901" y="5306"/>
                    <a:pt x="1363" y="10179"/>
                    <a:pt x="1" y="13495"/>
                  </a:cubicBezTo>
                  <a:cubicBezTo>
                    <a:pt x="3739" y="6905"/>
                    <a:pt x="9662" y="3246"/>
                    <a:pt x="14810" y="3246"/>
                  </a:cubicBezTo>
                  <a:cubicBezTo>
                    <a:pt x="15687" y="3246"/>
                    <a:pt x="16542" y="3352"/>
                    <a:pt x="17360" y="3568"/>
                  </a:cubicBezTo>
                  <a:cubicBezTo>
                    <a:pt x="18939" y="3986"/>
                    <a:pt x="20280" y="4787"/>
                    <a:pt x="21404" y="5738"/>
                  </a:cubicBezTo>
                  <a:cubicBezTo>
                    <a:pt x="21440" y="5774"/>
                    <a:pt x="21484" y="5810"/>
                    <a:pt x="21520" y="5846"/>
                  </a:cubicBezTo>
                  <a:cubicBezTo>
                    <a:pt x="21707" y="5414"/>
                    <a:pt x="21873" y="4981"/>
                    <a:pt x="22024" y="4542"/>
                  </a:cubicBezTo>
                  <a:cubicBezTo>
                    <a:pt x="22608" y="2847"/>
                    <a:pt x="22846" y="1398"/>
                    <a:pt x="22962" y="483"/>
                  </a:cubicBezTo>
                  <a:cubicBezTo>
                    <a:pt x="22044" y="290"/>
                    <a:pt x="20392" y="1"/>
                    <a:pt x="1834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0"/>
            <p:cNvSpPr/>
            <p:nvPr/>
          </p:nvSpPr>
          <p:spPr>
            <a:xfrm>
              <a:off x="3056825" y="-1905650"/>
              <a:ext cx="583050" cy="340525"/>
            </a:xfrm>
            <a:custGeom>
              <a:avLst/>
              <a:gdLst/>
              <a:ahLst/>
              <a:cxnLst/>
              <a:rect l="l" t="t" r="r" b="b"/>
              <a:pathLst>
                <a:path w="23322" h="13621" extrusionOk="0">
                  <a:moveTo>
                    <a:pt x="23263" y="0"/>
                  </a:moveTo>
                  <a:cubicBezTo>
                    <a:pt x="22182" y="2012"/>
                    <a:pt x="19270" y="6755"/>
                    <a:pt x="13373" y="10093"/>
                  </a:cubicBezTo>
                  <a:cubicBezTo>
                    <a:pt x="8328" y="12950"/>
                    <a:pt x="3515" y="13406"/>
                    <a:pt x="769" y="13406"/>
                  </a:cubicBezTo>
                  <a:cubicBezTo>
                    <a:pt x="494" y="13406"/>
                    <a:pt x="239" y="13402"/>
                    <a:pt x="7" y="13395"/>
                  </a:cubicBezTo>
                  <a:cubicBezTo>
                    <a:pt x="7" y="13402"/>
                    <a:pt x="7" y="13416"/>
                    <a:pt x="0" y="13423"/>
                  </a:cubicBezTo>
                  <a:cubicBezTo>
                    <a:pt x="1070" y="13563"/>
                    <a:pt x="2075" y="13621"/>
                    <a:pt x="3006" y="13621"/>
                  </a:cubicBezTo>
                  <a:cubicBezTo>
                    <a:pt x="5486" y="13621"/>
                    <a:pt x="7440" y="13212"/>
                    <a:pt x="8708" y="12861"/>
                  </a:cubicBezTo>
                  <a:cubicBezTo>
                    <a:pt x="15269" y="11073"/>
                    <a:pt x="20748" y="6178"/>
                    <a:pt x="23321" y="238"/>
                  </a:cubicBezTo>
                  <a:lnTo>
                    <a:pt x="23263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0"/>
            <p:cNvSpPr/>
            <p:nvPr/>
          </p:nvSpPr>
          <p:spPr>
            <a:xfrm>
              <a:off x="3432575" y="-1397075"/>
              <a:ext cx="1089500" cy="787325"/>
            </a:xfrm>
            <a:custGeom>
              <a:avLst/>
              <a:gdLst/>
              <a:ahLst/>
              <a:cxnLst/>
              <a:rect l="l" t="t" r="r" b="b"/>
              <a:pathLst>
                <a:path w="43580" h="31493" extrusionOk="0">
                  <a:moveTo>
                    <a:pt x="43125" y="1"/>
                  </a:moveTo>
                  <a:lnTo>
                    <a:pt x="43125" y="1"/>
                  </a:lnTo>
                  <a:cubicBezTo>
                    <a:pt x="42981" y="8392"/>
                    <a:pt x="39708" y="16178"/>
                    <a:pt x="33833" y="21145"/>
                  </a:cubicBezTo>
                  <a:cubicBezTo>
                    <a:pt x="29130" y="25122"/>
                    <a:pt x="22911" y="27168"/>
                    <a:pt x="16378" y="27168"/>
                  </a:cubicBezTo>
                  <a:cubicBezTo>
                    <a:pt x="10903" y="27168"/>
                    <a:pt x="5207" y="25731"/>
                    <a:pt x="1" y="22789"/>
                  </a:cubicBezTo>
                  <a:lnTo>
                    <a:pt x="1" y="22789"/>
                  </a:lnTo>
                  <a:cubicBezTo>
                    <a:pt x="4177" y="28375"/>
                    <a:pt x="9441" y="31492"/>
                    <a:pt x="11451" y="31492"/>
                  </a:cubicBezTo>
                  <a:cubicBezTo>
                    <a:pt x="11516" y="31492"/>
                    <a:pt x="11578" y="31489"/>
                    <a:pt x="11636" y="31483"/>
                  </a:cubicBezTo>
                  <a:cubicBezTo>
                    <a:pt x="11824" y="31461"/>
                    <a:pt x="13172" y="31288"/>
                    <a:pt x="15096" y="31144"/>
                  </a:cubicBezTo>
                  <a:cubicBezTo>
                    <a:pt x="15868" y="31079"/>
                    <a:pt x="16783" y="31036"/>
                    <a:pt x="17901" y="31036"/>
                  </a:cubicBezTo>
                  <a:cubicBezTo>
                    <a:pt x="18078" y="31035"/>
                    <a:pt x="18251" y="31034"/>
                    <a:pt x="18420" y="31034"/>
                  </a:cubicBezTo>
                  <a:cubicBezTo>
                    <a:pt x="21799" y="31034"/>
                    <a:pt x="23424" y="31217"/>
                    <a:pt x="24728" y="31217"/>
                  </a:cubicBezTo>
                  <a:cubicBezTo>
                    <a:pt x="25316" y="31217"/>
                    <a:pt x="25839" y="31180"/>
                    <a:pt x="26429" y="31072"/>
                  </a:cubicBezTo>
                  <a:cubicBezTo>
                    <a:pt x="28938" y="30610"/>
                    <a:pt x="30545" y="29154"/>
                    <a:pt x="32621" y="27237"/>
                  </a:cubicBezTo>
                  <a:cubicBezTo>
                    <a:pt x="39607" y="20784"/>
                    <a:pt x="41762" y="12206"/>
                    <a:pt x="42087" y="10851"/>
                  </a:cubicBezTo>
                  <a:cubicBezTo>
                    <a:pt x="42606" y="8681"/>
                    <a:pt x="43579" y="4593"/>
                    <a:pt x="431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40"/>
          <p:cNvGrpSpPr/>
          <p:nvPr/>
        </p:nvGrpSpPr>
        <p:grpSpPr>
          <a:xfrm>
            <a:off x="420666" y="1103443"/>
            <a:ext cx="8227109" cy="3464629"/>
            <a:chOff x="420666" y="1103443"/>
            <a:chExt cx="8227109" cy="3464629"/>
          </a:xfrm>
        </p:grpSpPr>
        <p:grpSp>
          <p:nvGrpSpPr>
            <p:cNvPr id="2576" name="Google Shape;2576;p40"/>
            <p:cNvGrpSpPr/>
            <p:nvPr/>
          </p:nvGrpSpPr>
          <p:grpSpPr>
            <a:xfrm>
              <a:off x="7297181" y="2942147"/>
              <a:ext cx="802830" cy="1583248"/>
              <a:chOff x="7224150" y="2889425"/>
              <a:chExt cx="717325" cy="1414625"/>
            </a:xfrm>
          </p:grpSpPr>
          <p:sp>
            <p:nvSpPr>
              <p:cNvPr id="2577" name="Google Shape;2577;p40"/>
              <p:cNvSpPr/>
              <p:nvPr/>
            </p:nvSpPr>
            <p:spPr>
              <a:xfrm>
                <a:off x="7409050" y="3603300"/>
                <a:ext cx="532425" cy="70075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28030" extrusionOk="0">
                    <a:moveTo>
                      <a:pt x="12645" y="0"/>
                    </a:moveTo>
                    <a:cubicBezTo>
                      <a:pt x="8628" y="411"/>
                      <a:pt x="4611" y="799"/>
                      <a:pt x="594" y="1210"/>
                    </a:cubicBezTo>
                    <a:cubicBezTo>
                      <a:pt x="388" y="10157"/>
                      <a:pt x="206" y="19082"/>
                      <a:pt x="0" y="28029"/>
                    </a:cubicBezTo>
                    <a:lnTo>
                      <a:pt x="21296" y="27961"/>
                    </a:lnTo>
                    <a:cubicBezTo>
                      <a:pt x="18420" y="18648"/>
                      <a:pt x="15521" y="9313"/>
                      <a:pt x="126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7224150" y="2894000"/>
                <a:ext cx="666525" cy="848225"/>
              </a:xfrm>
              <a:custGeom>
                <a:avLst/>
                <a:gdLst/>
                <a:ahLst/>
                <a:cxnLst/>
                <a:rect l="l" t="t" r="r" b="b"/>
                <a:pathLst>
                  <a:path w="26661" h="33929" extrusionOk="0">
                    <a:moveTo>
                      <a:pt x="6917" y="0"/>
                    </a:moveTo>
                    <a:cubicBezTo>
                      <a:pt x="5388" y="2511"/>
                      <a:pt x="3767" y="5729"/>
                      <a:pt x="2512" y="9633"/>
                    </a:cubicBezTo>
                    <a:cubicBezTo>
                      <a:pt x="1" y="17370"/>
                      <a:pt x="115" y="24218"/>
                      <a:pt x="571" y="28555"/>
                    </a:cubicBezTo>
                    <a:cubicBezTo>
                      <a:pt x="1316" y="29221"/>
                      <a:pt x="6792" y="33928"/>
                      <a:pt x="14165" y="33928"/>
                    </a:cubicBezTo>
                    <a:cubicBezTo>
                      <a:pt x="15377" y="33928"/>
                      <a:pt x="16640" y="33801"/>
                      <a:pt x="17942" y="33508"/>
                    </a:cubicBezTo>
                    <a:cubicBezTo>
                      <a:pt x="22278" y="32526"/>
                      <a:pt x="25223" y="30084"/>
                      <a:pt x="26661" y="28669"/>
                    </a:cubicBezTo>
                    <a:cubicBezTo>
                      <a:pt x="24766" y="19676"/>
                      <a:pt x="22849" y="10660"/>
                      <a:pt x="20932" y="1644"/>
                    </a:cubicBezTo>
                    <a:cubicBezTo>
                      <a:pt x="16252" y="1096"/>
                      <a:pt x="11596" y="548"/>
                      <a:pt x="6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7224150" y="2942500"/>
                <a:ext cx="152400" cy="675075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7003" extrusionOk="0">
                    <a:moveTo>
                      <a:pt x="6095" y="0"/>
                    </a:moveTo>
                    <a:cubicBezTo>
                      <a:pt x="5981" y="23"/>
                      <a:pt x="5867" y="23"/>
                      <a:pt x="5776" y="46"/>
                    </a:cubicBezTo>
                    <a:cubicBezTo>
                      <a:pt x="4612" y="2192"/>
                      <a:pt x="3447" y="4748"/>
                      <a:pt x="2512" y="7693"/>
                    </a:cubicBezTo>
                    <a:cubicBezTo>
                      <a:pt x="1" y="15430"/>
                      <a:pt x="115" y="22278"/>
                      <a:pt x="571" y="26615"/>
                    </a:cubicBezTo>
                    <a:cubicBezTo>
                      <a:pt x="663" y="26706"/>
                      <a:pt x="823" y="26843"/>
                      <a:pt x="1028" y="27003"/>
                    </a:cubicBezTo>
                    <a:cubicBezTo>
                      <a:pt x="1233" y="26980"/>
                      <a:pt x="1462" y="26934"/>
                      <a:pt x="1667" y="26911"/>
                    </a:cubicBezTo>
                    <a:cubicBezTo>
                      <a:pt x="1233" y="23625"/>
                      <a:pt x="1005" y="19037"/>
                      <a:pt x="1804" y="13696"/>
                    </a:cubicBezTo>
                    <a:cubicBezTo>
                      <a:pt x="2694" y="7807"/>
                      <a:pt x="4543" y="3150"/>
                      <a:pt x="609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7257250" y="3068025"/>
                <a:ext cx="633425" cy="674025"/>
              </a:xfrm>
              <a:custGeom>
                <a:avLst/>
                <a:gdLst/>
                <a:ahLst/>
                <a:cxnLst/>
                <a:rect l="l" t="t" r="r" b="b"/>
                <a:pathLst>
                  <a:path w="25337" h="26961" extrusionOk="0">
                    <a:moveTo>
                      <a:pt x="18261" y="1"/>
                    </a:moveTo>
                    <a:cubicBezTo>
                      <a:pt x="15453" y="5639"/>
                      <a:pt x="12281" y="8583"/>
                      <a:pt x="10386" y="10044"/>
                    </a:cubicBezTo>
                    <a:cubicBezTo>
                      <a:pt x="9313" y="10866"/>
                      <a:pt x="7853" y="11824"/>
                      <a:pt x="7465" y="12076"/>
                    </a:cubicBezTo>
                    <a:cubicBezTo>
                      <a:pt x="4497" y="14038"/>
                      <a:pt x="1872" y="15362"/>
                      <a:pt x="1" y="16230"/>
                    </a:cubicBezTo>
                    <a:cubicBezTo>
                      <a:pt x="297" y="16892"/>
                      <a:pt x="800" y="17759"/>
                      <a:pt x="1690" y="18398"/>
                    </a:cubicBezTo>
                    <a:cubicBezTo>
                      <a:pt x="3219" y="19494"/>
                      <a:pt x="4840" y="19220"/>
                      <a:pt x="4931" y="19654"/>
                    </a:cubicBezTo>
                    <a:cubicBezTo>
                      <a:pt x="4999" y="19996"/>
                      <a:pt x="4155" y="20612"/>
                      <a:pt x="343" y="21890"/>
                    </a:cubicBezTo>
                    <a:cubicBezTo>
                      <a:pt x="800" y="22461"/>
                      <a:pt x="1302" y="22986"/>
                      <a:pt x="1804" y="23488"/>
                    </a:cubicBezTo>
                    <a:cubicBezTo>
                      <a:pt x="4221" y="25051"/>
                      <a:pt x="8156" y="26961"/>
                      <a:pt x="12862" y="26961"/>
                    </a:cubicBezTo>
                    <a:cubicBezTo>
                      <a:pt x="14067" y="26961"/>
                      <a:pt x="15324" y="26835"/>
                      <a:pt x="16618" y="26547"/>
                    </a:cubicBezTo>
                    <a:cubicBezTo>
                      <a:pt x="20954" y="25565"/>
                      <a:pt x="23899" y="23123"/>
                      <a:pt x="25337" y="21708"/>
                    </a:cubicBezTo>
                    <a:cubicBezTo>
                      <a:pt x="23899" y="14883"/>
                      <a:pt x="22438" y="8058"/>
                      <a:pt x="21000" y="1234"/>
                    </a:cubicBezTo>
                    <a:cubicBezTo>
                      <a:pt x="20087" y="823"/>
                      <a:pt x="19174" y="412"/>
                      <a:pt x="1826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7322875" y="2895700"/>
                <a:ext cx="307025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9482" extrusionOk="0">
                    <a:moveTo>
                      <a:pt x="3676" y="1"/>
                    </a:moveTo>
                    <a:cubicBezTo>
                      <a:pt x="3128" y="412"/>
                      <a:pt x="2603" y="891"/>
                      <a:pt x="2123" y="1393"/>
                    </a:cubicBezTo>
                    <a:cubicBezTo>
                      <a:pt x="1393" y="2671"/>
                      <a:pt x="663" y="4132"/>
                      <a:pt x="1" y="5730"/>
                    </a:cubicBezTo>
                    <a:cubicBezTo>
                      <a:pt x="245" y="6061"/>
                      <a:pt x="649" y="6273"/>
                      <a:pt x="1070" y="6273"/>
                    </a:cubicBezTo>
                    <a:cubicBezTo>
                      <a:pt x="1200" y="6273"/>
                      <a:pt x="1332" y="6252"/>
                      <a:pt x="1461" y="6209"/>
                    </a:cubicBezTo>
                    <a:cubicBezTo>
                      <a:pt x="2192" y="6027"/>
                      <a:pt x="2945" y="5844"/>
                      <a:pt x="3698" y="5639"/>
                    </a:cubicBezTo>
                    <a:cubicBezTo>
                      <a:pt x="4429" y="6506"/>
                      <a:pt x="5182" y="7373"/>
                      <a:pt x="5935" y="8241"/>
                    </a:cubicBezTo>
                    <a:cubicBezTo>
                      <a:pt x="5935" y="8241"/>
                      <a:pt x="6255" y="8606"/>
                      <a:pt x="6255" y="8606"/>
                    </a:cubicBezTo>
                    <a:cubicBezTo>
                      <a:pt x="6683" y="9185"/>
                      <a:pt x="7353" y="9482"/>
                      <a:pt x="8016" y="9482"/>
                    </a:cubicBezTo>
                    <a:cubicBezTo>
                      <a:pt x="8659" y="9482"/>
                      <a:pt x="9297" y="9202"/>
                      <a:pt x="9701" y="8629"/>
                    </a:cubicBezTo>
                    <a:cubicBezTo>
                      <a:pt x="11413" y="6506"/>
                      <a:pt x="12281" y="3721"/>
                      <a:pt x="12052" y="1005"/>
                    </a:cubicBezTo>
                    <a:cubicBezTo>
                      <a:pt x="9268" y="663"/>
                      <a:pt x="6460" y="343"/>
                      <a:pt x="36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7284650" y="2964750"/>
                <a:ext cx="155800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25291" extrusionOk="0">
                    <a:moveTo>
                      <a:pt x="6232" y="1"/>
                    </a:moveTo>
                    <a:cubicBezTo>
                      <a:pt x="1872" y="7601"/>
                      <a:pt x="0" y="16595"/>
                      <a:pt x="913" y="25291"/>
                    </a:cubicBezTo>
                    <a:cubicBezTo>
                      <a:pt x="868" y="24218"/>
                      <a:pt x="845" y="23123"/>
                      <a:pt x="868" y="22027"/>
                    </a:cubicBezTo>
                    <a:cubicBezTo>
                      <a:pt x="982" y="14403"/>
                      <a:pt x="2853" y="6848"/>
                      <a:pt x="62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7338975" y="2889425"/>
                <a:ext cx="2709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8425" extrusionOk="0">
                    <a:moveTo>
                      <a:pt x="3374" y="1"/>
                    </a:moveTo>
                    <a:cubicBezTo>
                      <a:pt x="2118" y="1302"/>
                      <a:pt x="1114" y="2785"/>
                      <a:pt x="361" y="4360"/>
                    </a:cubicBezTo>
                    <a:cubicBezTo>
                      <a:pt x="247" y="4611"/>
                      <a:pt x="64" y="4931"/>
                      <a:pt x="19" y="5182"/>
                    </a:cubicBezTo>
                    <a:cubicBezTo>
                      <a:pt x="1" y="5395"/>
                      <a:pt x="162" y="5539"/>
                      <a:pt x="353" y="5539"/>
                    </a:cubicBezTo>
                    <a:cubicBezTo>
                      <a:pt x="408" y="5539"/>
                      <a:pt x="465" y="5527"/>
                      <a:pt x="521" y="5502"/>
                    </a:cubicBezTo>
                    <a:cubicBezTo>
                      <a:pt x="1479" y="5159"/>
                      <a:pt x="2461" y="4840"/>
                      <a:pt x="3420" y="4543"/>
                    </a:cubicBezTo>
                    <a:lnTo>
                      <a:pt x="3693" y="4817"/>
                    </a:lnTo>
                    <a:cubicBezTo>
                      <a:pt x="4675" y="5867"/>
                      <a:pt x="5634" y="6917"/>
                      <a:pt x="6592" y="7989"/>
                    </a:cubicBezTo>
                    <a:cubicBezTo>
                      <a:pt x="6780" y="8265"/>
                      <a:pt x="7079" y="8424"/>
                      <a:pt x="7374" y="8424"/>
                    </a:cubicBezTo>
                    <a:cubicBezTo>
                      <a:pt x="7616" y="8424"/>
                      <a:pt x="7855" y="8317"/>
                      <a:pt x="8030" y="8081"/>
                    </a:cubicBezTo>
                    <a:cubicBezTo>
                      <a:pt x="9570" y="6173"/>
                      <a:pt x="10429" y="3791"/>
                      <a:pt x="10414" y="1346"/>
                    </a:cubicBezTo>
                    <a:lnTo>
                      <a:pt x="10414" y="1346"/>
                    </a:lnTo>
                    <a:cubicBezTo>
                      <a:pt x="10555" y="1370"/>
                      <a:pt x="10696" y="1393"/>
                      <a:pt x="10838" y="1416"/>
                    </a:cubicBezTo>
                    <a:lnTo>
                      <a:pt x="10404" y="959"/>
                    </a:lnTo>
                    <a:lnTo>
                      <a:pt x="10404" y="959"/>
                    </a:lnTo>
                    <a:cubicBezTo>
                      <a:pt x="10410" y="1088"/>
                      <a:pt x="10413" y="1217"/>
                      <a:pt x="10414" y="1346"/>
                    </a:cubicBezTo>
                    <a:lnTo>
                      <a:pt x="10414" y="1346"/>
                    </a:lnTo>
                    <a:cubicBezTo>
                      <a:pt x="8033" y="951"/>
                      <a:pt x="5744" y="496"/>
                      <a:pt x="3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4" name="Google Shape;2584;p40"/>
            <p:cNvGrpSpPr/>
            <p:nvPr/>
          </p:nvGrpSpPr>
          <p:grpSpPr>
            <a:xfrm>
              <a:off x="420666" y="1978432"/>
              <a:ext cx="1668196" cy="2532917"/>
              <a:chOff x="639925" y="2028350"/>
              <a:chExt cx="1490525" cy="2263150"/>
            </a:xfrm>
          </p:grpSpPr>
          <p:sp>
            <p:nvSpPr>
              <p:cNvPr id="2585" name="Google Shape;2585;p40"/>
              <p:cNvSpPr/>
              <p:nvPr/>
            </p:nvSpPr>
            <p:spPr>
              <a:xfrm>
                <a:off x="639925" y="2028350"/>
                <a:ext cx="1313625" cy="1950700"/>
              </a:xfrm>
              <a:custGeom>
                <a:avLst/>
                <a:gdLst/>
                <a:ahLst/>
                <a:cxnLst/>
                <a:rect l="l" t="t" r="r" b="b"/>
                <a:pathLst>
                  <a:path w="52545" h="78028" extrusionOk="0">
                    <a:moveTo>
                      <a:pt x="29240" y="0"/>
                    </a:moveTo>
                    <a:cubicBezTo>
                      <a:pt x="27619" y="0"/>
                      <a:pt x="25885" y="206"/>
                      <a:pt x="24104" y="708"/>
                    </a:cubicBezTo>
                    <a:cubicBezTo>
                      <a:pt x="15362" y="3150"/>
                      <a:pt x="11276" y="11093"/>
                      <a:pt x="9793" y="13924"/>
                    </a:cubicBezTo>
                    <a:cubicBezTo>
                      <a:pt x="4452" y="24264"/>
                      <a:pt x="9633" y="28760"/>
                      <a:pt x="4223" y="42273"/>
                    </a:cubicBezTo>
                    <a:cubicBezTo>
                      <a:pt x="3493" y="44053"/>
                      <a:pt x="1850" y="47865"/>
                      <a:pt x="1005" y="53320"/>
                    </a:cubicBezTo>
                    <a:cubicBezTo>
                      <a:pt x="434" y="56881"/>
                      <a:pt x="1" y="59757"/>
                      <a:pt x="754" y="63044"/>
                    </a:cubicBezTo>
                    <a:cubicBezTo>
                      <a:pt x="2557" y="70759"/>
                      <a:pt x="9724" y="74867"/>
                      <a:pt x="10706" y="75392"/>
                    </a:cubicBezTo>
                    <a:cubicBezTo>
                      <a:pt x="14491" y="77374"/>
                      <a:pt x="18315" y="78028"/>
                      <a:pt x="21709" y="78028"/>
                    </a:cubicBezTo>
                    <a:cubicBezTo>
                      <a:pt x="27424" y="78028"/>
                      <a:pt x="31924" y="76176"/>
                      <a:pt x="32983" y="75689"/>
                    </a:cubicBezTo>
                    <a:cubicBezTo>
                      <a:pt x="35699" y="74456"/>
                      <a:pt x="42912" y="71169"/>
                      <a:pt x="44807" y="64459"/>
                    </a:cubicBezTo>
                    <a:cubicBezTo>
                      <a:pt x="46930" y="57018"/>
                      <a:pt x="40082" y="53936"/>
                      <a:pt x="40995" y="45172"/>
                    </a:cubicBezTo>
                    <a:cubicBezTo>
                      <a:pt x="41931" y="36201"/>
                      <a:pt x="49463" y="35790"/>
                      <a:pt x="51152" y="26409"/>
                    </a:cubicBezTo>
                    <a:cubicBezTo>
                      <a:pt x="52545" y="18717"/>
                      <a:pt x="49258" y="9130"/>
                      <a:pt x="41771" y="3926"/>
                    </a:cubicBezTo>
                    <a:cubicBezTo>
                      <a:pt x="41086" y="3447"/>
                      <a:pt x="35951" y="0"/>
                      <a:pt x="29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1070175" y="3784175"/>
                <a:ext cx="1060275" cy="507325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0293" extrusionOk="0">
                    <a:moveTo>
                      <a:pt x="9679" y="1"/>
                    </a:moveTo>
                    <a:cubicBezTo>
                      <a:pt x="6438" y="6757"/>
                      <a:pt x="3219" y="13513"/>
                      <a:pt x="1" y="20292"/>
                    </a:cubicBezTo>
                    <a:cubicBezTo>
                      <a:pt x="14130" y="20201"/>
                      <a:pt x="28282" y="20110"/>
                      <a:pt x="42410" y="20018"/>
                    </a:cubicBezTo>
                    <a:cubicBezTo>
                      <a:pt x="39534" y="14495"/>
                      <a:pt x="36636" y="8971"/>
                      <a:pt x="33737" y="3447"/>
                    </a:cubicBezTo>
                    <a:cubicBezTo>
                      <a:pt x="25702" y="2306"/>
                      <a:pt x="17691" y="1142"/>
                      <a:pt x="967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1260775" y="3144500"/>
                <a:ext cx="679075" cy="806225"/>
              </a:xfrm>
              <a:custGeom>
                <a:avLst/>
                <a:gdLst/>
                <a:ahLst/>
                <a:cxnLst/>
                <a:rect l="l" t="t" r="r" b="b"/>
                <a:pathLst>
                  <a:path w="27163" h="32249" extrusionOk="0">
                    <a:moveTo>
                      <a:pt x="16001" y="1"/>
                    </a:moveTo>
                    <a:cubicBezTo>
                      <a:pt x="11254" y="1324"/>
                      <a:pt x="6506" y="2648"/>
                      <a:pt x="1781" y="3972"/>
                    </a:cubicBezTo>
                    <a:cubicBezTo>
                      <a:pt x="1188" y="12075"/>
                      <a:pt x="594" y="20178"/>
                      <a:pt x="1" y="28281"/>
                    </a:cubicBezTo>
                    <a:cubicBezTo>
                      <a:pt x="1929" y="29450"/>
                      <a:pt x="7134" y="32248"/>
                      <a:pt x="13996" y="32248"/>
                    </a:cubicBezTo>
                    <a:cubicBezTo>
                      <a:pt x="15174" y="32248"/>
                      <a:pt x="16400" y="32166"/>
                      <a:pt x="17667" y="31979"/>
                    </a:cubicBezTo>
                    <a:cubicBezTo>
                      <a:pt x="21844" y="31362"/>
                      <a:pt x="25086" y="29788"/>
                      <a:pt x="27163" y="28532"/>
                    </a:cubicBezTo>
                    <a:cubicBezTo>
                      <a:pt x="26912" y="23990"/>
                      <a:pt x="25953" y="16891"/>
                      <a:pt x="22118" y="9268"/>
                    </a:cubicBezTo>
                    <a:cubicBezTo>
                      <a:pt x="20178" y="5433"/>
                      <a:pt x="17987" y="2374"/>
                      <a:pt x="16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1260775" y="3375600"/>
                <a:ext cx="669375" cy="575125"/>
              </a:xfrm>
              <a:custGeom>
                <a:avLst/>
                <a:gdLst/>
                <a:ahLst/>
                <a:cxnLst/>
                <a:rect l="l" t="t" r="r" b="b"/>
                <a:pathLst>
                  <a:path w="26775" h="23005" extrusionOk="0">
                    <a:moveTo>
                      <a:pt x="4018" y="1"/>
                    </a:moveTo>
                    <a:cubicBezTo>
                      <a:pt x="3105" y="594"/>
                      <a:pt x="2169" y="1211"/>
                      <a:pt x="1256" y="1804"/>
                    </a:cubicBezTo>
                    <a:cubicBezTo>
                      <a:pt x="845" y="7556"/>
                      <a:pt x="411" y="13308"/>
                      <a:pt x="1" y="19037"/>
                    </a:cubicBezTo>
                    <a:cubicBezTo>
                      <a:pt x="1929" y="20206"/>
                      <a:pt x="7134" y="23004"/>
                      <a:pt x="13996" y="23004"/>
                    </a:cubicBezTo>
                    <a:cubicBezTo>
                      <a:pt x="15174" y="23004"/>
                      <a:pt x="16400" y="22922"/>
                      <a:pt x="17667" y="22735"/>
                    </a:cubicBezTo>
                    <a:cubicBezTo>
                      <a:pt x="21137" y="22096"/>
                      <a:pt x="23967" y="20909"/>
                      <a:pt x="26067" y="19767"/>
                    </a:cubicBezTo>
                    <a:cubicBezTo>
                      <a:pt x="21890" y="18854"/>
                      <a:pt x="20931" y="18421"/>
                      <a:pt x="20954" y="18215"/>
                    </a:cubicBezTo>
                    <a:cubicBezTo>
                      <a:pt x="21000" y="17987"/>
                      <a:pt x="22050" y="18101"/>
                      <a:pt x="23214" y="17782"/>
                    </a:cubicBezTo>
                    <a:cubicBezTo>
                      <a:pt x="24743" y="17371"/>
                      <a:pt x="25907" y="16366"/>
                      <a:pt x="26775" y="15294"/>
                    </a:cubicBezTo>
                    <a:cubicBezTo>
                      <a:pt x="26729" y="14860"/>
                      <a:pt x="26661" y="14404"/>
                      <a:pt x="26592" y="13947"/>
                    </a:cubicBezTo>
                    <a:cubicBezTo>
                      <a:pt x="24104" y="13376"/>
                      <a:pt x="20817" y="12418"/>
                      <a:pt x="17120" y="10774"/>
                    </a:cubicBezTo>
                    <a:cubicBezTo>
                      <a:pt x="16275" y="10409"/>
                      <a:pt x="15065" y="9838"/>
                      <a:pt x="13787" y="9131"/>
                    </a:cubicBezTo>
                    <a:cubicBezTo>
                      <a:pt x="11573" y="7921"/>
                      <a:pt x="7830" y="5388"/>
                      <a:pt x="4018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40"/>
              <p:cNvSpPr/>
              <p:nvPr/>
            </p:nvSpPr>
            <p:spPr>
              <a:xfrm>
                <a:off x="1689900" y="3191875"/>
                <a:ext cx="249950" cy="677925"/>
              </a:xfrm>
              <a:custGeom>
                <a:avLst/>
                <a:gdLst/>
                <a:ahLst/>
                <a:cxnLst/>
                <a:rect l="l" t="t" r="r" b="b"/>
                <a:pathLst>
                  <a:path w="9998" h="27117" extrusionOk="0">
                    <a:moveTo>
                      <a:pt x="0" y="0"/>
                    </a:moveTo>
                    <a:cubicBezTo>
                      <a:pt x="2100" y="3013"/>
                      <a:pt x="4771" y="7532"/>
                      <a:pt x="6642" y="13490"/>
                    </a:cubicBezTo>
                    <a:cubicBezTo>
                      <a:pt x="8332" y="18877"/>
                      <a:pt x="8811" y="23647"/>
                      <a:pt x="8902" y="27116"/>
                    </a:cubicBezTo>
                    <a:lnTo>
                      <a:pt x="9153" y="27116"/>
                    </a:lnTo>
                    <a:cubicBezTo>
                      <a:pt x="9450" y="26957"/>
                      <a:pt x="9724" y="26797"/>
                      <a:pt x="9998" y="26637"/>
                    </a:cubicBezTo>
                    <a:cubicBezTo>
                      <a:pt x="9747" y="22095"/>
                      <a:pt x="8788" y="14996"/>
                      <a:pt x="4953" y="7373"/>
                    </a:cubicBezTo>
                    <a:cubicBezTo>
                      <a:pt x="3493" y="4497"/>
                      <a:pt x="1895" y="2031"/>
                      <a:pt x="343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40"/>
              <p:cNvSpPr/>
              <p:nvPr/>
            </p:nvSpPr>
            <p:spPr>
              <a:xfrm>
                <a:off x="1627125" y="3224950"/>
                <a:ext cx="239700" cy="63287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253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611" y="6529"/>
                      <a:pt x="7761" y="14061"/>
                      <a:pt x="9085" y="21936"/>
                    </a:cubicBezTo>
                    <a:cubicBezTo>
                      <a:pt x="9290" y="23054"/>
                      <a:pt x="9450" y="24196"/>
                      <a:pt x="9587" y="25314"/>
                    </a:cubicBezTo>
                    <a:cubicBezTo>
                      <a:pt x="9108" y="16184"/>
                      <a:pt x="5730" y="7168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40"/>
              <p:cNvSpPr/>
              <p:nvPr/>
            </p:nvSpPr>
            <p:spPr>
              <a:xfrm>
                <a:off x="1428550" y="3144500"/>
                <a:ext cx="337275" cy="268700"/>
              </a:xfrm>
              <a:custGeom>
                <a:avLst/>
                <a:gdLst/>
                <a:ahLst/>
                <a:cxnLst/>
                <a:rect l="l" t="t" r="r" b="b"/>
                <a:pathLst>
                  <a:path w="13491" h="10748" extrusionOk="0">
                    <a:moveTo>
                      <a:pt x="8172" y="1"/>
                    </a:moveTo>
                    <a:lnTo>
                      <a:pt x="8172" y="1"/>
                    </a:lnTo>
                    <a:cubicBezTo>
                      <a:pt x="5478" y="480"/>
                      <a:pt x="2716" y="1096"/>
                      <a:pt x="23" y="1758"/>
                    </a:cubicBezTo>
                    <a:cubicBezTo>
                      <a:pt x="0" y="4908"/>
                      <a:pt x="1393" y="7989"/>
                      <a:pt x="3721" y="10112"/>
                    </a:cubicBezTo>
                    <a:cubicBezTo>
                      <a:pt x="4145" y="10546"/>
                      <a:pt x="4696" y="10748"/>
                      <a:pt x="5247" y="10748"/>
                    </a:cubicBezTo>
                    <a:cubicBezTo>
                      <a:pt x="6060" y="10748"/>
                      <a:pt x="6873" y="10308"/>
                      <a:pt x="7282" y="9519"/>
                    </a:cubicBezTo>
                    <a:lnTo>
                      <a:pt x="7555" y="9085"/>
                    </a:lnTo>
                    <a:cubicBezTo>
                      <a:pt x="8197" y="8072"/>
                      <a:pt x="8838" y="7058"/>
                      <a:pt x="9462" y="6028"/>
                    </a:cubicBezTo>
                    <a:lnTo>
                      <a:pt x="9462" y="6028"/>
                    </a:lnTo>
                    <a:cubicBezTo>
                      <a:pt x="10264" y="6121"/>
                      <a:pt x="11067" y="6199"/>
                      <a:pt x="11869" y="6277"/>
                    </a:cubicBezTo>
                    <a:cubicBezTo>
                      <a:pt x="11941" y="6291"/>
                      <a:pt x="12012" y="6297"/>
                      <a:pt x="12084" y="6297"/>
                    </a:cubicBezTo>
                    <a:cubicBezTo>
                      <a:pt x="12748" y="6297"/>
                      <a:pt x="13401" y="5748"/>
                      <a:pt x="13422" y="5068"/>
                    </a:cubicBezTo>
                    <a:cubicBezTo>
                      <a:pt x="13490" y="4429"/>
                      <a:pt x="12988" y="3972"/>
                      <a:pt x="12645" y="3538"/>
                    </a:cubicBezTo>
                    <a:cubicBezTo>
                      <a:pt x="11413" y="2055"/>
                      <a:pt x="9884" y="822"/>
                      <a:pt x="8172" y="1"/>
                    </a:cubicBezTo>
                    <a:lnTo>
                      <a:pt x="8172" y="1"/>
                    </a:lnTo>
                    <a:cubicBezTo>
                      <a:pt x="9678" y="1142"/>
                      <a:pt x="10979" y="2511"/>
                      <a:pt x="12006" y="4041"/>
                    </a:cubicBezTo>
                    <a:cubicBezTo>
                      <a:pt x="12143" y="4269"/>
                      <a:pt x="12394" y="4566"/>
                      <a:pt x="12486" y="4817"/>
                    </a:cubicBezTo>
                    <a:cubicBezTo>
                      <a:pt x="12524" y="5049"/>
                      <a:pt x="12350" y="5248"/>
                      <a:pt x="12129" y="5248"/>
                    </a:cubicBezTo>
                    <a:cubicBezTo>
                      <a:pt x="12090" y="5248"/>
                      <a:pt x="12048" y="5241"/>
                      <a:pt x="12006" y="5228"/>
                    </a:cubicBezTo>
                    <a:cubicBezTo>
                      <a:pt x="10956" y="5045"/>
                      <a:pt x="9906" y="4862"/>
                      <a:pt x="8856" y="4703"/>
                    </a:cubicBezTo>
                    <a:lnTo>
                      <a:pt x="8628" y="5045"/>
                    </a:lnTo>
                    <a:cubicBezTo>
                      <a:pt x="7784" y="6277"/>
                      <a:pt x="6939" y="7510"/>
                      <a:pt x="6140" y="8765"/>
                    </a:cubicBezTo>
                    <a:cubicBezTo>
                      <a:pt x="5954" y="9137"/>
                      <a:pt x="5616" y="9357"/>
                      <a:pt x="5266" y="9357"/>
                    </a:cubicBezTo>
                    <a:cubicBezTo>
                      <a:pt x="5057" y="9357"/>
                      <a:pt x="4844" y="9278"/>
                      <a:pt x="4657" y="9108"/>
                    </a:cubicBezTo>
                    <a:cubicBezTo>
                      <a:pt x="2766" y="7369"/>
                      <a:pt x="1496" y="5031"/>
                      <a:pt x="1123" y="2506"/>
                    </a:cubicBezTo>
                    <a:lnTo>
                      <a:pt x="1123" y="2506"/>
                    </a:lnTo>
                    <a:cubicBezTo>
                      <a:pt x="3501" y="1726"/>
                      <a:pt x="5806" y="904"/>
                      <a:pt x="81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40"/>
              <p:cNvSpPr/>
              <p:nvPr/>
            </p:nvSpPr>
            <p:spPr>
              <a:xfrm>
                <a:off x="639925" y="2236050"/>
                <a:ext cx="509025" cy="1742175"/>
              </a:xfrm>
              <a:custGeom>
                <a:avLst/>
                <a:gdLst/>
                <a:ahLst/>
                <a:cxnLst/>
                <a:rect l="l" t="t" r="r" b="b"/>
                <a:pathLst>
                  <a:path w="20361" h="69687" extrusionOk="0">
                    <a:moveTo>
                      <a:pt x="6574" y="61834"/>
                    </a:moveTo>
                    <a:cubicBezTo>
                      <a:pt x="3082" y="57087"/>
                      <a:pt x="2991" y="51905"/>
                      <a:pt x="2945" y="48710"/>
                    </a:cubicBezTo>
                    <a:cubicBezTo>
                      <a:pt x="2877" y="39306"/>
                      <a:pt x="7396" y="37891"/>
                      <a:pt x="8857" y="26729"/>
                    </a:cubicBezTo>
                    <a:cubicBezTo>
                      <a:pt x="9816" y="19471"/>
                      <a:pt x="8058" y="18923"/>
                      <a:pt x="9519" y="11002"/>
                    </a:cubicBezTo>
                    <a:cubicBezTo>
                      <a:pt x="10523" y="5570"/>
                      <a:pt x="12030" y="2123"/>
                      <a:pt x="13285" y="1"/>
                    </a:cubicBezTo>
                    <a:cubicBezTo>
                      <a:pt x="11550" y="2260"/>
                      <a:pt x="10432" y="4406"/>
                      <a:pt x="9793" y="5616"/>
                    </a:cubicBezTo>
                    <a:cubicBezTo>
                      <a:pt x="4452" y="15956"/>
                      <a:pt x="9633" y="20452"/>
                      <a:pt x="4223" y="33965"/>
                    </a:cubicBezTo>
                    <a:cubicBezTo>
                      <a:pt x="3493" y="35745"/>
                      <a:pt x="1850" y="39557"/>
                      <a:pt x="1005" y="45012"/>
                    </a:cubicBezTo>
                    <a:cubicBezTo>
                      <a:pt x="434" y="48573"/>
                      <a:pt x="1" y="51449"/>
                      <a:pt x="754" y="54736"/>
                    </a:cubicBezTo>
                    <a:cubicBezTo>
                      <a:pt x="2557" y="62451"/>
                      <a:pt x="9724" y="66559"/>
                      <a:pt x="10706" y="67084"/>
                    </a:cubicBezTo>
                    <a:cubicBezTo>
                      <a:pt x="13993" y="68796"/>
                      <a:pt x="17302" y="69526"/>
                      <a:pt x="20361" y="69686"/>
                    </a:cubicBezTo>
                    <a:cubicBezTo>
                      <a:pt x="20361" y="69686"/>
                      <a:pt x="20361" y="69686"/>
                      <a:pt x="20361" y="69686"/>
                    </a:cubicBezTo>
                    <a:cubicBezTo>
                      <a:pt x="18329" y="69390"/>
                      <a:pt x="11117" y="68066"/>
                      <a:pt x="6574" y="61834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3" name="Google Shape;2593;p40"/>
            <p:cNvGrpSpPr/>
            <p:nvPr/>
          </p:nvGrpSpPr>
          <p:grpSpPr>
            <a:xfrm>
              <a:off x="1533929" y="1103443"/>
              <a:ext cx="6076162" cy="3464629"/>
              <a:chOff x="1275600" y="1191775"/>
              <a:chExt cx="4346325" cy="3314800"/>
            </a:xfrm>
          </p:grpSpPr>
          <p:sp>
            <p:nvSpPr>
              <p:cNvPr id="2594" name="Google Shape;2594;p40"/>
              <p:cNvSpPr/>
              <p:nvPr/>
            </p:nvSpPr>
            <p:spPr>
              <a:xfrm>
                <a:off x="1275600" y="1510500"/>
                <a:ext cx="4346325" cy="2996075"/>
              </a:xfrm>
              <a:custGeom>
                <a:avLst/>
                <a:gdLst/>
                <a:ahLst/>
                <a:cxnLst/>
                <a:rect l="l" t="t" r="r" b="b"/>
                <a:pathLst>
                  <a:path w="173853" h="119843" extrusionOk="0">
                    <a:moveTo>
                      <a:pt x="157695" y="0"/>
                    </a:moveTo>
                    <a:cubicBezTo>
                      <a:pt x="157666" y="0"/>
                      <a:pt x="157636" y="0"/>
                      <a:pt x="157606" y="1"/>
                    </a:cubicBezTo>
                    <a:lnTo>
                      <a:pt x="18554" y="2717"/>
                    </a:lnTo>
                    <a:cubicBezTo>
                      <a:pt x="18098" y="2717"/>
                      <a:pt x="17641" y="2808"/>
                      <a:pt x="17185" y="2945"/>
                    </a:cubicBezTo>
                    <a:cubicBezTo>
                      <a:pt x="15564" y="3493"/>
                      <a:pt x="13944" y="4041"/>
                      <a:pt x="12300" y="4589"/>
                    </a:cubicBezTo>
                    <a:cubicBezTo>
                      <a:pt x="10566" y="5159"/>
                      <a:pt x="9333" y="6734"/>
                      <a:pt x="9173" y="8583"/>
                    </a:cubicBezTo>
                    <a:lnTo>
                      <a:pt x="226" y="112872"/>
                    </a:lnTo>
                    <a:cubicBezTo>
                      <a:pt x="1" y="115572"/>
                      <a:pt x="2127" y="117895"/>
                      <a:pt x="4811" y="117895"/>
                    </a:cubicBezTo>
                    <a:cubicBezTo>
                      <a:pt x="4850" y="117895"/>
                      <a:pt x="4889" y="117894"/>
                      <a:pt x="4928" y="117893"/>
                    </a:cubicBezTo>
                    <a:cubicBezTo>
                      <a:pt x="28255" y="117414"/>
                      <a:pt x="51583" y="116912"/>
                      <a:pt x="74933" y="116433"/>
                    </a:cubicBezTo>
                    <a:cubicBezTo>
                      <a:pt x="74975" y="116431"/>
                      <a:pt x="75017" y="116431"/>
                      <a:pt x="75059" y="116431"/>
                    </a:cubicBezTo>
                    <a:cubicBezTo>
                      <a:pt x="75859" y="116431"/>
                      <a:pt x="76636" y="116637"/>
                      <a:pt x="77330" y="117049"/>
                    </a:cubicBezTo>
                    <a:cubicBezTo>
                      <a:pt x="79277" y="118171"/>
                      <a:pt x="82913" y="119843"/>
                      <a:pt x="87637" y="119843"/>
                    </a:cubicBezTo>
                    <a:cubicBezTo>
                      <a:pt x="88006" y="119843"/>
                      <a:pt x="88382" y="119832"/>
                      <a:pt x="88765" y="119811"/>
                    </a:cubicBezTo>
                    <a:cubicBezTo>
                      <a:pt x="92691" y="119605"/>
                      <a:pt x="95727" y="118259"/>
                      <a:pt x="97576" y="117209"/>
                    </a:cubicBezTo>
                    <a:cubicBezTo>
                      <a:pt x="98269" y="116840"/>
                      <a:pt x="99025" y="116636"/>
                      <a:pt x="99822" y="116636"/>
                    </a:cubicBezTo>
                    <a:cubicBezTo>
                      <a:pt x="99865" y="116636"/>
                      <a:pt x="99907" y="116637"/>
                      <a:pt x="99949" y="116638"/>
                    </a:cubicBezTo>
                    <a:cubicBezTo>
                      <a:pt x="122912" y="117254"/>
                      <a:pt x="145874" y="117871"/>
                      <a:pt x="168836" y="118464"/>
                    </a:cubicBezTo>
                    <a:cubicBezTo>
                      <a:pt x="168888" y="118466"/>
                      <a:pt x="168940" y="118467"/>
                      <a:pt x="168991" y="118467"/>
                    </a:cubicBezTo>
                    <a:cubicBezTo>
                      <a:pt x="171725" y="118467"/>
                      <a:pt x="173852" y="116107"/>
                      <a:pt x="173561" y="113374"/>
                    </a:cubicBezTo>
                    <a:lnTo>
                      <a:pt x="162285" y="4155"/>
                    </a:lnTo>
                    <a:cubicBezTo>
                      <a:pt x="162060" y="1788"/>
                      <a:pt x="160053" y="0"/>
                      <a:pt x="157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40"/>
              <p:cNvSpPr/>
              <p:nvPr/>
            </p:nvSpPr>
            <p:spPr>
              <a:xfrm>
                <a:off x="1329175" y="1498525"/>
                <a:ext cx="4247700" cy="2936550"/>
              </a:xfrm>
              <a:custGeom>
                <a:avLst/>
                <a:gdLst/>
                <a:ahLst/>
                <a:cxnLst/>
                <a:rect l="l" t="t" r="r" b="b"/>
                <a:pathLst>
                  <a:path w="169908" h="117462" extrusionOk="0">
                    <a:moveTo>
                      <a:pt x="154687" y="1"/>
                    </a:moveTo>
                    <a:cubicBezTo>
                      <a:pt x="107074" y="229"/>
                      <a:pt x="59437" y="457"/>
                      <a:pt x="11801" y="663"/>
                    </a:cubicBezTo>
                    <a:cubicBezTo>
                      <a:pt x="9906" y="685"/>
                      <a:pt x="8354" y="2146"/>
                      <a:pt x="8217" y="4018"/>
                    </a:cubicBezTo>
                    <a:cubicBezTo>
                      <a:pt x="5524" y="39899"/>
                      <a:pt x="2830" y="75781"/>
                      <a:pt x="160" y="111639"/>
                    </a:cubicBezTo>
                    <a:cubicBezTo>
                      <a:pt x="1" y="113748"/>
                      <a:pt x="1668" y="115542"/>
                      <a:pt x="3772" y="115542"/>
                    </a:cubicBezTo>
                    <a:cubicBezTo>
                      <a:pt x="3785" y="115542"/>
                      <a:pt x="3799" y="115542"/>
                      <a:pt x="3812" y="115542"/>
                    </a:cubicBezTo>
                    <a:lnTo>
                      <a:pt x="73977" y="114629"/>
                    </a:lnTo>
                    <a:cubicBezTo>
                      <a:pt x="74593" y="114629"/>
                      <a:pt x="75187" y="114766"/>
                      <a:pt x="75734" y="115063"/>
                    </a:cubicBezTo>
                    <a:cubicBezTo>
                      <a:pt x="77081" y="115793"/>
                      <a:pt x="79044" y="116638"/>
                      <a:pt x="81532" y="117003"/>
                    </a:cubicBezTo>
                    <a:cubicBezTo>
                      <a:pt x="82351" y="117119"/>
                      <a:pt x="83141" y="117170"/>
                      <a:pt x="83894" y="117170"/>
                    </a:cubicBezTo>
                    <a:cubicBezTo>
                      <a:pt x="86982" y="117170"/>
                      <a:pt x="89464" y="116321"/>
                      <a:pt x="90913" y="115679"/>
                    </a:cubicBezTo>
                    <a:cubicBezTo>
                      <a:pt x="91352" y="115491"/>
                      <a:pt x="91829" y="115379"/>
                      <a:pt x="92309" y="115379"/>
                    </a:cubicBezTo>
                    <a:cubicBezTo>
                      <a:pt x="92354" y="115379"/>
                      <a:pt x="92398" y="115380"/>
                      <a:pt x="92442" y="115382"/>
                    </a:cubicBezTo>
                    <a:cubicBezTo>
                      <a:pt x="116957" y="116067"/>
                      <a:pt x="141471" y="116775"/>
                      <a:pt x="165963" y="117459"/>
                    </a:cubicBezTo>
                    <a:cubicBezTo>
                      <a:pt x="166001" y="117461"/>
                      <a:pt x="166040" y="117461"/>
                      <a:pt x="166078" y="117461"/>
                    </a:cubicBezTo>
                    <a:cubicBezTo>
                      <a:pt x="168215" y="117461"/>
                      <a:pt x="169908" y="115595"/>
                      <a:pt x="169683" y="113465"/>
                    </a:cubicBezTo>
                    <a:cubicBezTo>
                      <a:pt x="165894" y="76716"/>
                      <a:pt x="162105" y="39991"/>
                      <a:pt x="158316" y="3265"/>
                    </a:cubicBezTo>
                    <a:cubicBezTo>
                      <a:pt x="158134" y="1393"/>
                      <a:pt x="156559" y="1"/>
                      <a:pt x="15468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40"/>
              <p:cNvSpPr/>
              <p:nvPr/>
            </p:nvSpPr>
            <p:spPr>
              <a:xfrm>
                <a:off x="1344125" y="1191775"/>
                <a:ext cx="4207425" cy="3175475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7019" extrusionOk="0">
                    <a:moveTo>
                      <a:pt x="104262" y="1"/>
                    </a:moveTo>
                    <a:cubicBezTo>
                      <a:pt x="99837" y="1"/>
                      <a:pt x="95957" y="705"/>
                      <a:pt x="91913" y="2661"/>
                    </a:cubicBezTo>
                    <a:cubicBezTo>
                      <a:pt x="88763" y="4191"/>
                      <a:pt x="86366" y="6062"/>
                      <a:pt x="84632" y="7660"/>
                    </a:cubicBezTo>
                    <a:cubicBezTo>
                      <a:pt x="84304" y="7963"/>
                      <a:pt x="83887" y="8118"/>
                      <a:pt x="83465" y="8118"/>
                    </a:cubicBezTo>
                    <a:cubicBezTo>
                      <a:pt x="83092" y="8118"/>
                      <a:pt x="82716" y="7997"/>
                      <a:pt x="82395" y="7751"/>
                    </a:cubicBezTo>
                    <a:cubicBezTo>
                      <a:pt x="80204" y="6085"/>
                      <a:pt x="76940" y="3962"/>
                      <a:pt x="72694" y="2479"/>
                    </a:cubicBezTo>
                    <a:cubicBezTo>
                      <a:pt x="69003" y="1173"/>
                      <a:pt x="65610" y="699"/>
                      <a:pt x="62114" y="699"/>
                    </a:cubicBezTo>
                    <a:cubicBezTo>
                      <a:pt x="54370" y="699"/>
                      <a:pt x="46124" y="3025"/>
                      <a:pt x="33024" y="3780"/>
                    </a:cubicBezTo>
                    <a:cubicBezTo>
                      <a:pt x="30886" y="3897"/>
                      <a:pt x="28199" y="4002"/>
                      <a:pt x="25046" y="4002"/>
                    </a:cubicBezTo>
                    <a:cubicBezTo>
                      <a:pt x="22070" y="4002"/>
                      <a:pt x="18680" y="3909"/>
                      <a:pt x="14946" y="3643"/>
                    </a:cubicBezTo>
                    <a:cubicBezTo>
                      <a:pt x="14903" y="3639"/>
                      <a:pt x="14860" y="3638"/>
                      <a:pt x="14817" y="3638"/>
                    </a:cubicBezTo>
                    <a:cubicBezTo>
                      <a:pt x="14268" y="3638"/>
                      <a:pt x="13734" y="3906"/>
                      <a:pt x="13417" y="4350"/>
                    </a:cubicBezTo>
                    <a:lnTo>
                      <a:pt x="9171" y="10102"/>
                    </a:lnTo>
                    <a:cubicBezTo>
                      <a:pt x="8966" y="10353"/>
                      <a:pt x="8852" y="10673"/>
                      <a:pt x="8829" y="10992"/>
                    </a:cubicBezTo>
                    <a:cubicBezTo>
                      <a:pt x="5907" y="48745"/>
                      <a:pt x="3008" y="86521"/>
                      <a:pt x="87" y="124274"/>
                    </a:cubicBezTo>
                    <a:cubicBezTo>
                      <a:pt x="1" y="125306"/>
                      <a:pt x="826" y="126156"/>
                      <a:pt x="1838" y="126156"/>
                    </a:cubicBezTo>
                    <a:cubicBezTo>
                      <a:pt x="1900" y="126156"/>
                      <a:pt x="1963" y="126153"/>
                      <a:pt x="2027" y="126146"/>
                    </a:cubicBezTo>
                    <a:cubicBezTo>
                      <a:pt x="14855" y="124639"/>
                      <a:pt x="25035" y="123019"/>
                      <a:pt x="32065" y="121763"/>
                    </a:cubicBezTo>
                    <a:cubicBezTo>
                      <a:pt x="38406" y="120640"/>
                      <a:pt x="43269" y="119628"/>
                      <a:pt x="49239" y="119628"/>
                    </a:cubicBezTo>
                    <a:cubicBezTo>
                      <a:pt x="50426" y="119628"/>
                      <a:pt x="51656" y="119668"/>
                      <a:pt x="52950" y="119755"/>
                    </a:cubicBezTo>
                    <a:cubicBezTo>
                      <a:pt x="60277" y="120234"/>
                      <a:pt x="66303" y="121992"/>
                      <a:pt x="70480" y="123544"/>
                    </a:cubicBezTo>
                    <a:cubicBezTo>
                      <a:pt x="70668" y="123609"/>
                      <a:pt x="70864" y="123640"/>
                      <a:pt x="71059" y="123640"/>
                    </a:cubicBezTo>
                    <a:cubicBezTo>
                      <a:pt x="71548" y="123640"/>
                      <a:pt x="72032" y="123440"/>
                      <a:pt x="72374" y="123064"/>
                    </a:cubicBezTo>
                    <a:cubicBezTo>
                      <a:pt x="73924" y="121383"/>
                      <a:pt x="77769" y="117941"/>
                      <a:pt x="83535" y="117941"/>
                    </a:cubicBezTo>
                    <a:cubicBezTo>
                      <a:pt x="83716" y="117941"/>
                      <a:pt x="83899" y="117945"/>
                      <a:pt x="84084" y="117952"/>
                    </a:cubicBezTo>
                    <a:cubicBezTo>
                      <a:pt x="89882" y="118134"/>
                      <a:pt x="93579" y="121695"/>
                      <a:pt x="95131" y="123521"/>
                    </a:cubicBezTo>
                    <a:cubicBezTo>
                      <a:pt x="95465" y="123930"/>
                      <a:pt x="95949" y="124138"/>
                      <a:pt x="96444" y="124138"/>
                    </a:cubicBezTo>
                    <a:cubicBezTo>
                      <a:pt x="96695" y="124138"/>
                      <a:pt x="96948" y="124085"/>
                      <a:pt x="97186" y="123977"/>
                    </a:cubicBezTo>
                    <a:cubicBezTo>
                      <a:pt x="100404" y="122517"/>
                      <a:pt x="104901" y="120873"/>
                      <a:pt x="110379" y="119960"/>
                    </a:cubicBezTo>
                    <a:cubicBezTo>
                      <a:pt x="113000" y="119521"/>
                      <a:pt x="115413" y="119324"/>
                      <a:pt x="117832" y="119324"/>
                    </a:cubicBezTo>
                    <a:cubicBezTo>
                      <a:pt x="123712" y="119324"/>
                      <a:pt x="129633" y="120486"/>
                      <a:pt x="138705" y="122151"/>
                    </a:cubicBezTo>
                    <a:cubicBezTo>
                      <a:pt x="144731" y="123270"/>
                      <a:pt x="154112" y="124959"/>
                      <a:pt x="166141" y="126990"/>
                    </a:cubicBezTo>
                    <a:cubicBezTo>
                      <a:pt x="166246" y="127009"/>
                      <a:pt x="166349" y="127018"/>
                      <a:pt x="166451" y="127018"/>
                    </a:cubicBezTo>
                    <a:cubicBezTo>
                      <a:pt x="167461" y="127018"/>
                      <a:pt x="168297" y="126132"/>
                      <a:pt x="168172" y="125096"/>
                    </a:cubicBezTo>
                    <a:cubicBezTo>
                      <a:pt x="163995" y="86156"/>
                      <a:pt x="159795" y="47193"/>
                      <a:pt x="155618" y="8253"/>
                    </a:cubicBezTo>
                    <a:cubicBezTo>
                      <a:pt x="154340" y="7044"/>
                      <a:pt x="153336" y="6085"/>
                      <a:pt x="152080" y="4875"/>
                    </a:cubicBezTo>
                    <a:cubicBezTo>
                      <a:pt x="140805" y="4168"/>
                      <a:pt x="131675" y="3141"/>
                      <a:pt x="125306" y="2296"/>
                    </a:cubicBezTo>
                    <a:cubicBezTo>
                      <a:pt x="116429" y="1145"/>
                      <a:pt x="109903" y="1"/>
                      <a:pt x="104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40"/>
              <p:cNvSpPr/>
              <p:nvPr/>
            </p:nvSpPr>
            <p:spPr>
              <a:xfrm>
                <a:off x="1344125" y="1285100"/>
                <a:ext cx="4207425" cy="3082150"/>
              </a:xfrm>
              <a:custGeom>
                <a:avLst/>
                <a:gdLst/>
                <a:ahLst/>
                <a:cxnLst/>
                <a:rect l="l" t="t" r="r" b="b"/>
                <a:pathLst>
                  <a:path w="168297" h="123286" extrusionOk="0">
                    <a:moveTo>
                      <a:pt x="14261" y="1"/>
                    </a:moveTo>
                    <a:lnTo>
                      <a:pt x="14261" y="1"/>
                    </a:lnTo>
                    <a:cubicBezTo>
                      <a:pt x="13942" y="115"/>
                      <a:pt x="13622" y="321"/>
                      <a:pt x="13417" y="617"/>
                    </a:cubicBezTo>
                    <a:lnTo>
                      <a:pt x="9171" y="6369"/>
                    </a:lnTo>
                    <a:cubicBezTo>
                      <a:pt x="8966" y="6620"/>
                      <a:pt x="8852" y="6940"/>
                      <a:pt x="8829" y="7259"/>
                    </a:cubicBezTo>
                    <a:cubicBezTo>
                      <a:pt x="5907" y="45012"/>
                      <a:pt x="3008" y="82788"/>
                      <a:pt x="87" y="120541"/>
                    </a:cubicBezTo>
                    <a:cubicBezTo>
                      <a:pt x="1" y="121573"/>
                      <a:pt x="826" y="122423"/>
                      <a:pt x="1838" y="122423"/>
                    </a:cubicBezTo>
                    <a:cubicBezTo>
                      <a:pt x="1900" y="122423"/>
                      <a:pt x="1963" y="122420"/>
                      <a:pt x="2027" y="122413"/>
                    </a:cubicBezTo>
                    <a:cubicBezTo>
                      <a:pt x="14855" y="120906"/>
                      <a:pt x="25035" y="119286"/>
                      <a:pt x="32065" y="118030"/>
                    </a:cubicBezTo>
                    <a:cubicBezTo>
                      <a:pt x="38406" y="116907"/>
                      <a:pt x="43269" y="115895"/>
                      <a:pt x="49239" y="115895"/>
                    </a:cubicBezTo>
                    <a:cubicBezTo>
                      <a:pt x="50426" y="115895"/>
                      <a:pt x="51656" y="115935"/>
                      <a:pt x="52950" y="116022"/>
                    </a:cubicBezTo>
                    <a:cubicBezTo>
                      <a:pt x="60277" y="116501"/>
                      <a:pt x="66303" y="118259"/>
                      <a:pt x="70480" y="119811"/>
                    </a:cubicBezTo>
                    <a:cubicBezTo>
                      <a:pt x="70668" y="119876"/>
                      <a:pt x="70864" y="119907"/>
                      <a:pt x="71059" y="119907"/>
                    </a:cubicBezTo>
                    <a:cubicBezTo>
                      <a:pt x="71548" y="119907"/>
                      <a:pt x="72032" y="119707"/>
                      <a:pt x="72374" y="119331"/>
                    </a:cubicBezTo>
                    <a:cubicBezTo>
                      <a:pt x="73924" y="117650"/>
                      <a:pt x="77769" y="114208"/>
                      <a:pt x="83535" y="114208"/>
                    </a:cubicBezTo>
                    <a:cubicBezTo>
                      <a:pt x="83716" y="114208"/>
                      <a:pt x="83899" y="114212"/>
                      <a:pt x="84084" y="114219"/>
                    </a:cubicBezTo>
                    <a:cubicBezTo>
                      <a:pt x="76711" y="111320"/>
                      <a:pt x="67079" y="108398"/>
                      <a:pt x="55552" y="107029"/>
                    </a:cubicBezTo>
                    <a:cubicBezTo>
                      <a:pt x="50852" y="106468"/>
                      <a:pt x="46341" y="106227"/>
                      <a:pt x="42057" y="106227"/>
                    </a:cubicBezTo>
                    <a:cubicBezTo>
                      <a:pt x="27869" y="106227"/>
                      <a:pt x="16165" y="108867"/>
                      <a:pt x="8258" y="111251"/>
                    </a:cubicBezTo>
                    <a:cubicBezTo>
                      <a:pt x="10267" y="74160"/>
                      <a:pt x="12275" y="37069"/>
                      <a:pt x="14261" y="1"/>
                    </a:cubicBezTo>
                    <a:close/>
                    <a:moveTo>
                      <a:pt x="152080" y="1142"/>
                    </a:moveTo>
                    <a:lnTo>
                      <a:pt x="152080" y="1142"/>
                    </a:lnTo>
                    <a:cubicBezTo>
                      <a:pt x="155344" y="39740"/>
                      <a:pt x="158631" y="78360"/>
                      <a:pt x="161895" y="116980"/>
                    </a:cubicBezTo>
                    <a:cubicBezTo>
                      <a:pt x="154979" y="113397"/>
                      <a:pt x="144160" y="108900"/>
                      <a:pt x="130259" y="107325"/>
                    </a:cubicBezTo>
                    <a:cubicBezTo>
                      <a:pt x="126808" y="106939"/>
                      <a:pt x="123474" y="106769"/>
                      <a:pt x="120276" y="106769"/>
                    </a:cubicBezTo>
                    <a:cubicBezTo>
                      <a:pt x="103798" y="106769"/>
                      <a:pt x="90908" y="111294"/>
                      <a:pt x="84084" y="114219"/>
                    </a:cubicBezTo>
                    <a:cubicBezTo>
                      <a:pt x="89882" y="114401"/>
                      <a:pt x="93579" y="117962"/>
                      <a:pt x="95131" y="119788"/>
                    </a:cubicBezTo>
                    <a:cubicBezTo>
                      <a:pt x="95465" y="120197"/>
                      <a:pt x="95949" y="120405"/>
                      <a:pt x="96444" y="120405"/>
                    </a:cubicBezTo>
                    <a:cubicBezTo>
                      <a:pt x="96695" y="120405"/>
                      <a:pt x="96948" y="120352"/>
                      <a:pt x="97186" y="120244"/>
                    </a:cubicBezTo>
                    <a:cubicBezTo>
                      <a:pt x="100404" y="118784"/>
                      <a:pt x="104901" y="117140"/>
                      <a:pt x="110379" y="116227"/>
                    </a:cubicBezTo>
                    <a:cubicBezTo>
                      <a:pt x="113000" y="115788"/>
                      <a:pt x="115413" y="115591"/>
                      <a:pt x="117832" y="115591"/>
                    </a:cubicBezTo>
                    <a:cubicBezTo>
                      <a:pt x="123712" y="115591"/>
                      <a:pt x="129633" y="116753"/>
                      <a:pt x="138705" y="118418"/>
                    </a:cubicBezTo>
                    <a:cubicBezTo>
                      <a:pt x="144731" y="119537"/>
                      <a:pt x="154112" y="121226"/>
                      <a:pt x="166141" y="123257"/>
                    </a:cubicBezTo>
                    <a:cubicBezTo>
                      <a:pt x="166246" y="123276"/>
                      <a:pt x="166349" y="123285"/>
                      <a:pt x="166451" y="123285"/>
                    </a:cubicBezTo>
                    <a:cubicBezTo>
                      <a:pt x="167461" y="123285"/>
                      <a:pt x="168297" y="122399"/>
                      <a:pt x="168172" y="121363"/>
                    </a:cubicBezTo>
                    <a:cubicBezTo>
                      <a:pt x="163995" y="82423"/>
                      <a:pt x="159795" y="43460"/>
                      <a:pt x="155618" y="4520"/>
                    </a:cubicBezTo>
                    <a:cubicBezTo>
                      <a:pt x="154340" y="3311"/>
                      <a:pt x="153336" y="2352"/>
                      <a:pt x="152080" y="114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40"/>
              <p:cNvSpPr/>
              <p:nvPr/>
            </p:nvSpPr>
            <p:spPr>
              <a:xfrm>
                <a:off x="1459825" y="2961050"/>
                <a:ext cx="82775" cy="124972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9989" extrusionOk="0">
                    <a:moveTo>
                      <a:pt x="3311" y="1"/>
                    </a:moveTo>
                    <a:lnTo>
                      <a:pt x="3311" y="1"/>
                    </a:lnTo>
                    <a:cubicBezTo>
                      <a:pt x="1987" y="16047"/>
                      <a:pt x="823" y="33896"/>
                      <a:pt x="1" y="49988"/>
                    </a:cubicBezTo>
                    <a:cubicBezTo>
                      <a:pt x="1302" y="33942"/>
                      <a:pt x="2489" y="16070"/>
                      <a:pt x="331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40"/>
              <p:cNvSpPr/>
              <p:nvPr/>
            </p:nvSpPr>
            <p:spPr>
              <a:xfrm>
                <a:off x="5317875" y="3006700"/>
                <a:ext cx="132425" cy="1245725"/>
              </a:xfrm>
              <a:custGeom>
                <a:avLst/>
                <a:gdLst/>
                <a:ahLst/>
                <a:cxnLst/>
                <a:rect l="l" t="t" r="r" b="b"/>
                <a:pathLst>
                  <a:path w="5297" h="4982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39" y="16047"/>
                      <a:pt x="3333" y="33828"/>
                      <a:pt x="5296" y="49828"/>
                    </a:cubicBezTo>
                    <a:cubicBezTo>
                      <a:pt x="3836" y="33782"/>
                      <a:pt x="1941" y="15978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40"/>
              <p:cNvSpPr/>
              <p:nvPr/>
            </p:nvSpPr>
            <p:spPr>
              <a:xfrm>
                <a:off x="4603450" y="4103025"/>
                <a:ext cx="582650" cy="148825"/>
              </a:xfrm>
              <a:custGeom>
                <a:avLst/>
                <a:gdLst/>
                <a:ahLst/>
                <a:cxnLst/>
                <a:rect l="l" t="t" r="r" b="b"/>
                <a:pathLst>
                  <a:path w="23306" h="5953" extrusionOk="0">
                    <a:moveTo>
                      <a:pt x="5249" y="0"/>
                    </a:moveTo>
                    <a:cubicBezTo>
                      <a:pt x="3491" y="0"/>
                      <a:pt x="1733" y="156"/>
                      <a:pt x="1" y="474"/>
                    </a:cubicBezTo>
                    <a:cubicBezTo>
                      <a:pt x="1341" y="316"/>
                      <a:pt x="2688" y="238"/>
                      <a:pt x="4032" y="238"/>
                    </a:cubicBezTo>
                    <a:cubicBezTo>
                      <a:pt x="10835" y="238"/>
                      <a:pt x="17588" y="2236"/>
                      <a:pt x="23305" y="5953"/>
                    </a:cubicBezTo>
                    <a:cubicBezTo>
                      <a:pt x="22484" y="5336"/>
                      <a:pt x="21639" y="4788"/>
                      <a:pt x="20749" y="4241"/>
                    </a:cubicBezTo>
                    <a:cubicBezTo>
                      <a:pt x="16095" y="1483"/>
                      <a:pt x="10672" y="0"/>
                      <a:pt x="5249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40"/>
              <p:cNvSpPr/>
              <p:nvPr/>
            </p:nvSpPr>
            <p:spPr>
              <a:xfrm>
                <a:off x="3430800" y="1319350"/>
                <a:ext cx="1960725" cy="2890275"/>
              </a:xfrm>
              <a:custGeom>
                <a:avLst/>
                <a:gdLst/>
                <a:ahLst/>
                <a:cxnLst/>
                <a:rect l="l" t="t" r="r" b="b"/>
                <a:pathLst>
                  <a:path w="78429" h="115611" extrusionOk="0">
                    <a:moveTo>
                      <a:pt x="4315" y="1"/>
                    </a:moveTo>
                    <a:lnTo>
                      <a:pt x="4315" y="1"/>
                    </a:lnTo>
                    <a:cubicBezTo>
                      <a:pt x="3082" y="868"/>
                      <a:pt x="2055" y="1735"/>
                      <a:pt x="1165" y="2557"/>
                    </a:cubicBezTo>
                    <a:cubicBezTo>
                      <a:pt x="891" y="2831"/>
                      <a:pt x="526" y="2968"/>
                      <a:pt x="138" y="3013"/>
                    </a:cubicBezTo>
                    <a:cubicBezTo>
                      <a:pt x="297" y="39625"/>
                      <a:pt x="457" y="76237"/>
                      <a:pt x="617" y="112849"/>
                    </a:cubicBezTo>
                    <a:cubicBezTo>
                      <a:pt x="7427" y="109924"/>
                      <a:pt x="20196" y="105400"/>
                      <a:pt x="36655" y="105400"/>
                    </a:cubicBezTo>
                    <a:cubicBezTo>
                      <a:pt x="38953" y="105400"/>
                      <a:pt x="41322" y="105489"/>
                      <a:pt x="43757" y="105681"/>
                    </a:cubicBezTo>
                    <a:cubicBezTo>
                      <a:pt x="59415" y="106914"/>
                      <a:pt x="71398" y="111958"/>
                      <a:pt x="78428" y="115610"/>
                    </a:cubicBezTo>
                    <a:cubicBezTo>
                      <a:pt x="78109" y="111707"/>
                      <a:pt x="77766" y="107804"/>
                      <a:pt x="77447" y="103901"/>
                    </a:cubicBezTo>
                    <a:cubicBezTo>
                      <a:pt x="68454" y="102897"/>
                      <a:pt x="46290" y="99085"/>
                      <a:pt x="27825" y="81258"/>
                    </a:cubicBezTo>
                    <a:cubicBezTo>
                      <a:pt x="1" y="54416"/>
                      <a:pt x="1895" y="16366"/>
                      <a:pt x="4315" y="1"/>
                    </a:cubicBezTo>
                    <a:close/>
                  </a:path>
                </a:pathLst>
              </a:custGeom>
              <a:solidFill>
                <a:srgbClr val="802751">
                  <a:alpha val="55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40"/>
              <p:cNvSpPr/>
              <p:nvPr/>
            </p:nvSpPr>
            <p:spPr>
              <a:xfrm>
                <a:off x="1543150" y="1390675"/>
                <a:ext cx="69650" cy="10037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0151" extrusionOk="0">
                    <a:moveTo>
                      <a:pt x="2785" y="1"/>
                    </a:moveTo>
                    <a:lnTo>
                      <a:pt x="2511" y="366"/>
                    </a:lnTo>
                    <a:cubicBezTo>
                      <a:pt x="1530" y="13559"/>
                      <a:pt x="640" y="27391"/>
                      <a:pt x="0" y="40150"/>
                    </a:cubicBezTo>
                    <a:cubicBezTo>
                      <a:pt x="1050" y="27300"/>
                      <a:pt x="2009" y="13308"/>
                      <a:pt x="278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40"/>
              <p:cNvSpPr/>
              <p:nvPr/>
            </p:nvSpPr>
            <p:spPr>
              <a:xfrm>
                <a:off x="1613325" y="1313075"/>
                <a:ext cx="56525" cy="782350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31294" extrusionOk="0">
                    <a:moveTo>
                      <a:pt x="2261" y="0"/>
                    </a:moveTo>
                    <a:lnTo>
                      <a:pt x="1873" y="548"/>
                    </a:lnTo>
                    <a:cubicBezTo>
                      <a:pt x="1142" y="10911"/>
                      <a:pt x="503" y="21433"/>
                      <a:pt x="1" y="31294"/>
                    </a:cubicBezTo>
                    <a:cubicBezTo>
                      <a:pt x="823" y="21274"/>
                      <a:pt x="1599" y="10569"/>
                      <a:pt x="226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40"/>
              <p:cNvSpPr/>
              <p:nvPr/>
            </p:nvSpPr>
            <p:spPr>
              <a:xfrm>
                <a:off x="5180350" y="1346750"/>
                <a:ext cx="100475" cy="90845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36338" extrusionOk="0">
                    <a:moveTo>
                      <a:pt x="1" y="0"/>
                    </a:moveTo>
                    <a:cubicBezTo>
                      <a:pt x="1211" y="12143"/>
                      <a:pt x="2603" y="24720"/>
                      <a:pt x="4018" y="36338"/>
                    </a:cubicBezTo>
                    <a:cubicBezTo>
                      <a:pt x="2968" y="24788"/>
                      <a:pt x="1713" y="12349"/>
                      <a:pt x="343" y="320"/>
                    </a:cubicBezTo>
                    <a:cubicBezTo>
                      <a:pt x="229" y="206"/>
                      <a:pt x="115" y="91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40"/>
              <p:cNvSpPr/>
              <p:nvPr/>
            </p:nvSpPr>
            <p:spPr>
              <a:xfrm>
                <a:off x="1374250" y="4066375"/>
                <a:ext cx="176350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11140" extrusionOk="0">
                    <a:moveTo>
                      <a:pt x="7053" y="0"/>
                    </a:moveTo>
                    <a:cubicBezTo>
                      <a:pt x="4588" y="3584"/>
                      <a:pt x="2237" y="7282"/>
                      <a:pt x="0" y="11048"/>
                    </a:cubicBezTo>
                    <a:cubicBezTo>
                      <a:pt x="91" y="11093"/>
                      <a:pt x="206" y="11116"/>
                      <a:pt x="297" y="11139"/>
                    </a:cubicBezTo>
                    <a:cubicBezTo>
                      <a:pt x="2671" y="7487"/>
                      <a:pt x="4930" y="3766"/>
                      <a:pt x="7053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40"/>
              <p:cNvSpPr/>
              <p:nvPr/>
            </p:nvSpPr>
            <p:spPr>
              <a:xfrm>
                <a:off x="5391500" y="4209600"/>
                <a:ext cx="132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6255" extrusionOk="0">
                    <a:moveTo>
                      <a:pt x="0" y="0"/>
                    </a:moveTo>
                    <a:cubicBezTo>
                      <a:pt x="1575" y="2146"/>
                      <a:pt x="3242" y="4223"/>
                      <a:pt x="4999" y="6255"/>
                    </a:cubicBezTo>
                    <a:cubicBezTo>
                      <a:pt x="5113" y="6209"/>
                      <a:pt x="5227" y="6186"/>
                      <a:pt x="5319" y="6118"/>
                    </a:cubicBezTo>
                    <a:cubicBezTo>
                      <a:pt x="3630" y="3995"/>
                      <a:pt x="1872" y="1941"/>
                      <a:pt x="0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40"/>
              <p:cNvSpPr/>
              <p:nvPr/>
            </p:nvSpPr>
            <p:spPr>
              <a:xfrm>
                <a:off x="2492100" y="4013300"/>
                <a:ext cx="761825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30473" h="70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409" y="731"/>
                      <a:pt x="20681" y="3128"/>
                      <a:pt x="30336" y="7076"/>
                    </a:cubicBezTo>
                    <a:cubicBezTo>
                      <a:pt x="30381" y="7054"/>
                      <a:pt x="30427" y="7031"/>
                      <a:pt x="30473" y="7008"/>
                    </a:cubicBezTo>
                    <a:cubicBezTo>
                      <a:pt x="29971" y="6780"/>
                      <a:pt x="29468" y="6551"/>
                      <a:pt x="28966" y="6346"/>
                    </a:cubicBezTo>
                    <a:cubicBezTo>
                      <a:pt x="19836" y="2443"/>
                      <a:pt x="9930" y="229"/>
                      <a:pt x="1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40"/>
              <p:cNvSpPr/>
              <p:nvPr/>
            </p:nvSpPr>
            <p:spPr>
              <a:xfrm>
                <a:off x="2533775" y="4111450"/>
                <a:ext cx="649400" cy="132975"/>
              </a:xfrm>
              <a:custGeom>
                <a:avLst/>
                <a:gdLst/>
                <a:ahLst/>
                <a:cxnLst/>
                <a:rect l="l" t="t" r="r" b="b"/>
                <a:pathLst>
                  <a:path w="25976" h="5319" extrusionOk="0">
                    <a:moveTo>
                      <a:pt x="0" y="1"/>
                    </a:moveTo>
                    <a:cubicBezTo>
                      <a:pt x="8788" y="594"/>
                      <a:pt x="17462" y="2397"/>
                      <a:pt x="25747" y="5319"/>
                    </a:cubicBezTo>
                    <a:cubicBezTo>
                      <a:pt x="25816" y="5250"/>
                      <a:pt x="25884" y="5182"/>
                      <a:pt x="25975" y="5113"/>
                    </a:cubicBezTo>
                    <a:cubicBezTo>
                      <a:pt x="17690" y="1963"/>
                      <a:pt x="8856" y="206"/>
                      <a:pt x="0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40"/>
              <p:cNvSpPr/>
              <p:nvPr/>
            </p:nvSpPr>
            <p:spPr>
              <a:xfrm>
                <a:off x="3708700" y="4121150"/>
                <a:ext cx="5992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23968" h="5981" extrusionOk="0">
                    <a:moveTo>
                      <a:pt x="23967" y="1"/>
                    </a:moveTo>
                    <a:lnTo>
                      <a:pt x="23967" y="1"/>
                    </a:lnTo>
                    <a:cubicBezTo>
                      <a:pt x="22552" y="92"/>
                      <a:pt x="21137" y="252"/>
                      <a:pt x="19744" y="434"/>
                    </a:cubicBezTo>
                    <a:cubicBezTo>
                      <a:pt x="12965" y="1347"/>
                      <a:pt x="6323" y="3128"/>
                      <a:pt x="1" y="5753"/>
                    </a:cubicBezTo>
                    <a:cubicBezTo>
                      <a:pt x="92" y="5821"/>
                      <a:pt x="160" y="5912"/>
                      <a:pt x="229" y="5981"/>
                    </a:cubicBezTo>
                    <a:cubicBezTo>
                      <a:pt x="7852" y="3013"/>
                      <a:pt x="15841" y="982"/>
                      <a:pt x="2396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40"/>
              <p:cNvSpPr/>
              <p:nvPr/>
            </p:nvSpPr>
            <p:spPr>
              <a:xfrm>
                <a:off x="3639075" y="4091475"/>
                <a:ext cx="352675" cy="119850"/>
              </a:xfrm>
              <a:custGeom>
                <a:avLst/>
                <a:gdLst/>
                <a:ahLst/>
                <a:cxnLst/>
                <a:rect l="l" t="t" r="r" b="b"/>
                <a:pathLst>
                  <a:path w="14107" h="4794" extrusionOk="0">
                    <a:moveTo>
                      <a:pt x="14107" y="1"/>
                    </a:moveTo>
                    <a:lnTo>
                      <a:pt x="14107" y="1"/>
                    </a:lnTo>
                    <a:cubicBezTo>
                      <a:pt x="12715" y="297"/>
                      <a:pt x="11345" y="640"/>
                      <a:pt x="9975" y="1028"/>
                    </a:cubicBezTo>
                    <a:cubicBezTo>
                      <a:pt x="6575" y="1964"/>
                      <a:pt x="3242" y="3151"/>
                      <a:pt x="1" y="4543"/>
                    </a:cubicBezTo>
                    <a:cubicBezTo>
                      <a:pt x="138" y="4611"/>
                      <a:pt x="252" y="4703"/>
                      <a:pt x="366" y="4794"/>
                    </a:cubicBezTo>
                    <a:cubicBezTo>
                      <a:pt x="4817" y="2854"/>
                      <a:pt x="9405" y="1256"/>
                      <a:pt x="14107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1" name="Google Shape;2611;p40"/>
            <p:cNvGrpSpPr/>
            <p:nvPr/>
          </p:nvGrpSpPr>
          <p:grpSpPr>
            <a:xfrm>
              <a:off x="7220544" y="1708928"/>
              <a:ext cx="1427232" cy="1995478"/>
              <a:chOff x="7155675" y="1787550"/>
              <a:chExt cx="1275225" cy="1782950"/>
            </a:xfrm>
          </p:grpSpPr>
          <p:sp>
            <p:nvSpPr>
              <p:cNvPr id="2612" name="Google Shape;2612;p40"/>
              <p:cNvSpPr/>
              <p:nvPr/>
            </p:nvSpPr>
            <p:spPr>
              <a:xfrm>
                <a:off x="7403325" y="2894575"/>
                <a:ext cx="182650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4671" extrusionOk="0">
                    <a:moveTo>
                      <a:pt x="1" y="0"/>
                    </a:moveTo>
                    <a:lnTo>
                      <a:pt x="663" y="4519"/>
                    </a:lnTo>
                    <a:cubicBezTo>
                      <a:pt x="1130" y="4609"/>
                      <a:pt x="1681" y="4671"/>
                      <a:pt x="2284" y="4671"/>
                    </a:cubicBezTo>
                    <a:cubicBezTo>
                      <a:pt x="2447" y="4671"/>
                      <a:pt x="2615" y="4666"/>
                      <a:pt x="2786" y="4656"/>
                    </a:cubicBezTo>
                    <a:cubicBezTo>
                      <a:pt x="4726" y="4565"/>
                      <a:pt x="6255" y="3903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40"/>
              <p:cNvSpPr/>
              <p:nvPr/>
            </p:nvSpPr>
            <p:spPr>
              <a:xfrm>
                <a:off x="7403325" y="2894575"/>
                <a:ext cx="182650" cy="953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3812" extrusionOk="0">
                    <a:moveTo>
                      <a:pt x="1" y="0"/>
                    </a:moveTo>
                    <a:lnTo>
                      <a:pt x="366" y="2511"/>
                    </a:lnTo>
                    <a:cubicBezTo>
                      <a:pt x="1462" y="2922"/>
                      <a:pt x="2717" y="3287"/>
                      <a:pt x="4155" y="3538"/>
                    </a:cubicBezTo>
                    <a:cubicBezTo>
                      <a:pt x="4908" y="3675"/>
                      <a:pt x="5616" y="3766"/>
                      <a:pt x="6301" y="3812"/>
                    </a:cubicBezTo>
                    <a:cubicBezTo>
                      <a:pt x="6620" y="3675"/>
                      <a:pt x="6894" y="3538"/>
                      <a:pt x="7145" y="3401"/>
                    </a:cubicBezTo>
                    <a:cubicBezTo>
                      <a:pt x="7191" y="2557"/>
                      <a:pt x="7237" y="1712"/>
                      <a:pt x="7305" y="867"/>
                    </a:cubicBezTo>
                    <a:cubicBezTo>
                      <a:pt x="4863" y="571"/>
                      <a:pt x="2443" y="297"/>
                      <a:pt x="1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40"/>
              <p:cNvSpPr/>
              <p:nvPr/>
            </p:nvSpPr>
            <p:spPr>
              <a:xfrm>
                <a:off x="7431875" y="2933375"/>
                <a:ext cx="413725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16549" h="25485" extrusionOk="0">
                    <a:moveTo>
                      <a:pt x="12052" y="0"/>
                    </a:moveTo>
                    <a:cubicBezTo>
                      <a:pt x="10249" y="114"/>
                      <a:pt x="8012" y="571"/>
                      <a:pt x="7259" y="2077"/>
                    </a:cubicBezTo>
                    <a:cubicBezTo>
                      <a:pt x="6505" y="3561"/>
                      <a:pt x="7852" y="4634"/>
                      <a:pt x="7943" y="7487"/>
                    </a:cubicBezTo>
                    <a:cubicBezTo>
                      <a:pt x="8035" y="10409"/>
                      <a:pt x="6779" y="13809"/>
                      <a:pt x="4360" y="15681"/>
                    </a:cubicBezTo>
                    <a:cubicBezTo>
                      <a:pt x="2899" y="16822"/>
                      <a:pt x="2146" y="16480"/>
                      <a:pt x="1438" y="17530"/>
                    </a:cubicBezTo>
                    <a:cubicBezTo>
                      <a:pt x="0" y="19653"/>
                      <a:pt x="936" y="24035"/>
                      <a:pt x="3470" y="25199"/>
                    </a:cubicBezTo>
                    <a:cubicBezTo>
                      <a:pt x="3909" y="25398"/>
                      <a:pt x="4362" y="25485"/>
                      <a:pt x="4819" y="25485"/>
                    </a:cubicBezTo>
                    <a:cubicBezTo>
                      <a:pt x="7048" y="25485"/>
                      <a:pt x="9396" y="23421"/>
                      <a:pt x="10911" y="22095"/>
                    </a:cubicBezTo>
                    <a:cubicBezTo>
                      <a:pt x="12120" y="21022"/>
                      <a:pt x="15773" y="17484"/>
                      <a:pt x="16252" y="11755"/>
                    </a:cubicBezTo>
                    <a:cubicBezTo>
                      <a:pt x="16549" y="7989"/>
                      <a:pt x="15339" y="5067"/>
                      <a:pt x="14700" y="3789"/>
                    </a:cubicBezTo>
                    <a:cubicBezTo>
                      <a:pt x="13855" y="2054"/>
                      <a:pt x="12805" y="799"/>
                      <a:pt x="120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40"/>
              <p:cNvSpPr/>
              <p:nvPr/>
            </p:nvSpPr>
            <p:spPr>
              <a:xfrm>
                <a:off x="7460400" y="3379925"/>
                <a:ext cx="59375" cy="1692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6770" extrusionOk="0">
                    <a:moveTo>
                      <a:pt x="469" y="0"/>
                    </a:moveTo>
                    <a:cubicBezTo>
                      <a:pt x="449" y="0"/>
                      <a:pt x="429" y="4"/>
                      <a:pt x="411" y="10"/>
                    </a:cubicBezTo>
                    <a:cubicBezTo>
                      <a:pt x="1" y="170"/>
                      <a:pt x="297" y="1836"/>
                      <a:pt x="503" y="2978"/>
                    </a:cubicBezTo>
                    <a:cubicBezTo>
                      <a:pt x="731" y="4347"/>
                      <a:pt x="1165" y="6767"/>
                      <a:pt x="1849" y="6767"/>
                    </a:cubicBezTo>
                    <a:cubicBezTo>
                      <a:pt x="1862" y="6769"/>
                      <a:pt x="1876" y="6770"/>
                      <a:pt x="1889" y="6770"/>
                    </a:cubicBezTo>
                    <a:cubicBezTo>
                      <a:pt x="2017" y="6770"/>
                      <a:pt x="2168" y="6668"/>
                      <a:pt x="2374" y="6379"/>
                    </a:cubicBezTo>
                    <a:cubicBezTo>
                      <a:pt x="2306" y="5443"/>
                      <a:pt x="2169" y="4370"/>
                      <a:pt x="1918" y="3183"/>
                    </a:cubicBezTo>
                    <a:cubicBezTo>
                      <a:pt x="1690" y="2179"/>
                      <a:pt x="1416" y="1289"/>
                      <a:pt x="1142" y="535"/>
                    </a:cubicBezTo>
                    <a:cubicBezTo>
                      <a:pt x="915" y="268"/>
                      <a:pt x="652" y="0"/>
                      <a:pt x="469" y="0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40"/>
              <p:cNvSpPr/>
              <p:nvPr/>
            </p:nvSpPr>
            <p:spPr>
              <a:xfrm>
                <a:off x="7234425" y="3328825"/>
                <a:ext cx="297325" cy="212975"/>
              </a:xfrm>
              <a:custGeom>
                <a:avLst/>
                <a:gdLst/>
                <a:ahLst/>
                <a:cxnLst/>
                <a:rect l="l" t="t" r="r" b="b"/>
                <a:pathLst>
                  <a:path w="11893" h="8519" extrusionOk="0">
                    <a:moveTo>
                      <a:pt x="5182" y="0"/>
                    </a:moveTo>
                    <a:cubicBezTo>
                      <a:pt x="5114" y="0"/>
                      <a:pt x="5068" y="0"/>
                      <a:pt x="5022" y="23"/>
                    </a:cubicBezTo>
                    <a:cubicBezTo>
                      <a:pt x="4589" y="320"/>
                      <a:pt x="5205" y="2009"/>
                      <a:pt x="5365" y="2465"/>
                    </a:cubicBezTo>
                    <a:cubicBezTo>
                      <a:pt x="4292" y="1780"/>
                      <a:pt x="3356" y="1438"/>
                      <a:pt x="2694" y="1255"/>
                    </a:cubicBezTo>
                    <a:cubicBezTo>
                      <a:pt x="2181" y="1099"/>
                      <a:pt x="1677" y="951"/>
                      <a:pt x="1298" y="951"/>
                    </a:cubicBezTo>
                    <a:cubicBezTo>
                      <a:pt x="1070" y="951"/>
                      <a:pt x="888" y="1004"/>
                      <a:pt x="777" y="1141"/>
                    </a:cubicBezTo>
                    <a:cubicBezTo>
                      <a:pt x="434" y="1552"/>
                      <a:pt x="982" y="2511"/>
                      <a:pt x="1051" y="2648"/>
                    </a:cubicBezTo>
                    <a:cubicBezTo>
                      <a:pt x="908" y="2600"/>
                      <a:pt x="765" y="2577"/>
                      <a:pt x="636" y="2577"/>
                    </a:cubicBezTo>
                    <a:cubicBezTo>
                      <a:pt x="455" y="2577"/>
                      <a:pt x="299" y="2623"/>
                      <a:pt x="206" y="2716"/>
                    </a:cubicBezTo>
                    <a:cubicBezTo>
                      <a:pt x="1" y="2967"/>
                      <a:pt x="115" y="3606"/>
                      <a:pt x="708" y="4063"/>
                    </a:cubicBezTo>
                    <a:cubicBezTo>
                      <a:pt x="343" y="4086"/>
                      <a:pt x="229" y="4246"/>
                      <a:pt x="206" y="4268"/>
                    </a:cubicBezTo>
                    <a:cubicBezTo>
                      <a:pt x="24" y="4520"/>
                      <a:pt x="229" y="5067"/>
                      <a:pt x="800" y="5524"/>
                    </a:cubicBezTo>
                    <a:cubicBezTo>
                      <a:pt x="737" y="5518"/>
                      <a:pt x="668" y="5513"/>
                      <a:pt x="598" y="5513"/>
                    </a:cubicBezTo>
                    <a:cubicBezTo>
                      <a:pt x="415" y="5513"/>
                      <a:pt x="233" y="5545"/>
                      <a:pt x="183" y="5661"/>
                    </a:cubicBezTo>
                    <a:cubicBezTo>
                      <a:pt x="24" y="5957"/>
                      <a:pt x="868" y="6665"/>
                      <a:pt x="1051" y="6825"/>
                    </a:cubicBezTo>
                    <a:cubicBezTo>
                      <a:pt x="1165" y="6916"/>
                      <a:pt x="1987" y="7601"/>
                      <a:pt x="3014" y="7943"/>
                    </a:cubicBezTo>
                    <a:cubicBezTo>
                      <a:pt x="4025" y="8280"/>
                      <a:pt x="5958" y="8518"/>
                      <a:pt x="8500" y="8518"/>
                    </a:cubicBezTo>
                    <a:cubicBezTo>
                      <a:pt x="9399" y="8518"/>
                      <a:pt x="10375" y="8488"/>
                      <a:pt x="11413" y="8423"/>
                    </a:cubicBezTo>
                    <a:cubicBezTo>
                      <a:pt x="11596" y="7920"/>
                      <a:pt x="11893" y="6916"/>
                      <a:pt x="11710" y="5661"/>
                    </a:cubicBezTo>
                    <a:cubicBezTo>
                      <a:pt x="11459" y="3995"/>
                      <a:pt x="10523" y="2945"/>
                      <a:pt x="10181" y="2579"/>
                    </a:cubicBezTo>
                    <a:cubicBezTo>
                      <a:pt x="9496" y="2693"/>
                      <a:pt x="8834" y="2808"/>
                      <a:pt x="8149" y="2922"/>
                    </a:cubicBezTo>
                    <a:cubicBezTo>
                      <a:pt x="7875" y="2351"/>
                      <a:pt x="7396" y="1552"/>
                      <a:pt x="6574" y="845"/>
                    </a:cubicBezTo>
                    <a:cubicBezTo>
                      <a:pt x="6278" y="594"/>
                      <a:pt x="5593" y="0"/>
                      <a:pt x="5182" y="0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40"/>
              <p:cNvSpPr/>
              <p:nvPr/>
            </p:nvSpPr>
            <p:spPr>
              <a:xfrm>
                <a:off x="7258400" y="3392150"/>
                <a:ext cx="69075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0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54" y="655"/>
                      <a:pt x="1601" y="1036"/>
                      <a:pt x="2533" y="1036"/>
                    </a:cubicBezTo>
                    <a:cubicBezTo>
                      <a:pt x="2610" y="1036"/>
                      <a:pt x="2686" y="1033"/>
                      <a:pt x="2762" y="1028"/>
                    </a:cubicBezTo>
                    <a:cubicBezTo>
                      <a:pt x="1781" y="822"/>
                      <a:pt x="868" y="480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875250" y="1787550"/>
                <a:ext cx="555650" cy="494050"/>
              </a:xfrm>
              <a:custGeom>
                <a:avLst/>
                <a:gdLst/>
                <a:ahLst/>
                <a:cxnLst/>
                <a:rect l="l" t="t" r="r" b="b"/>
                <a:pathLst>
                  <a:path w="22226" h="19762" extrusionOk="0">
                    <a:moveTo>
                      <a:pt x="12029" y="0"/>
                    </a:moveTo>
                    <a:cubicBezTo>
                      <a:pt x="11002" y="0"/>
                      <a:pt x="9838" y="936"/>
                      <a:pt x="9770" y="2397"/>
                    </a:cubicBezTo>
                    <a:cubicBezTo>
                      <a:pt x="9633" y="1255"/>
                      <a:pt x="8765" y="342"/>
                      <a:pt x="7715" y="183"/>
                    </a:cubicBezTo>
                    <a:cubicBezTo>
                      <a:pt x="7589" y="162"/>
                      <a:pt x="7462" y="151"/>
                      <a:pt x="7336" y="151"/>
                    </a:cubicBezTo>
                    <a:cubicBezTo>
                      <a:pt x="6238" y="151"/>
                      <a:pt x="5213" y="931"/>
                      <a:pt x="4885" y="2077"/>
                    </a:cubicBezTo>
                    <a:cubicBezTo>
                      <a:pt x="4799" y="1969"/>
                      <a:pt x="3939" y="925"/>
                      <a:pt x="2766" y="925"/>
                    </a:cubicBezTo>
                    <a:cubicBezTo>
                      <a:pt x="2698" y="925"/>
                      <a:pt x="2628" y="928"/>
                      <a:pt x="2557" y="936"/>
                    </a:cubicBezTo>
                    <a:cubicBezTo>
                      <a:pt x="1210" y="1073"/>
                      <a:pt x="1" y="2579"/>
                      <a:pt x="160" y="4519"/>
                    </a:cubicBezTo>
                    <a:cubicBezTo>
                      <a:pt x="4337" y="9313"/>
                      <a:pt x="8514" y="14106"/>
                      <a:pt x="12669" y="18899"/>
                    </a:cubicBezTo>
                    <a:cubicBezTo>
                      <a:pt x="13229" y="19494"/>
                      <a:pt x="13944" y="19761"/>
                      <a:pt x="14606" y="19761"/>
                    </a:cubicBezTo>
                    <a:cubicBezTo>
                      <a:pt x="15240" y="19761"/>
                      <a:pt x="15827" y="19517"/>
                      <a:pt x="16184" y="19082"/>
                    </a:cubicBezTo>
                    <a:cubicBezTo>
                      <a:pt x="16709" y="18443"/>
                      <a:pt x="16731" y="17370"/>
                      <a:pt x="16184" y="16503"/>
                    </a:cubicBezTo>
                    <a:lnTo>
                      <a:pt x="16184" y="16503"/>
                    </a:lnTo>
                    <a:cubicBezTo>
                      <a:pt x="16459" y="16561"/>
                      <a:pt x="16731" y="16588"/>
                      <a:pt x="16995" y="16588"/>
                    </a:cubicBezTo>
                    <a:cubicBezTo>
                      <a:pt x="18700" y="16588"/>
                      <a:pt x="20098" y="15450"/>
                      <a:pt x="20315" y="14106"/>
                    </a:cubicBezTo>
                    <a:cubicBezTo>
                      <a:pt x="20498" y="12988"/>
                      <a:pt x="19859" y="11778"/>
                      <a:pt x="18740" y="11070"/>
                    </a:cubicBezTo>
                    <a:lnTo>
                      <a:pt x="18740" y="11070"/>
                    </a:lnTo>
                    <a:cubicBezTo>
                      <a:pt x="18839" y="11078"/>
                      <a:pt x="18936" y="11082"/>
                      <a:pt x="19031" y="11082"/>
                    </a:cubicBezTo>
                    <a:cubicBezTo>
                      <a:pt x="20948" y="11082"/>
                      <a:pt x="22226" y="9598"/>
                      <a:pt x="22095" y="8445"/>
                    </a:cubicBezTo>
                    <a:cubicBezTo>
                      <a:pt x="22004" y="7464"/>
                      <a:pt x="20909" y="6505"/>
                      <a:pt x="19425" y="6368"/>
                    </a:cubicBezTo>
                    <a:cubicBezTo>
                      <a:pt x="21068" y="4497"/>
                      <a:pt x="20589" y="1849"/>
                      <a:pt x="19128" y="845"/>
                    </a:cubicBezTo>
                    <a:cubicBezTo>
                      <a:pt x="18678" y="542"/>
                      <a:pt x="18111" y="389"/>
                      <a:pt x="17509" y="389"/>
                    </a:cubicBezTo>
                    <a:cubicBezTo>
                      <a:pt x="16159" y="389"/>
                      <a:pt x="14636" y="1160"/>
                      <a:pt x="13878" y="2739"/>
                    </a:cubicBezTo>
                    <a:cubicBezTo>
                      <a:pt x="14129" y="1415"/>
                      <a:pt x="13308" y="251"/>
                      <a:pt x="12372" y="23"/>
                    </a:cubicBezTo>
                    <a:cubicBezTo>
                      <a:pt x="12258" y="0"/>
                      <a:pt x="12144" y="0"/>
                      <a:pt x="120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155675" y="2072275"/>
                <a:ext cx="978100" cy="911375"/>
              </a:xfrm>
              <a:custGeom>
                <a:avLst/>
                <a:gdLst/>
                <a:ahLst/>
                <a:cxnLst/>
                <a:rect l="l" t="t" r="r" b="b"/>
                <a:pathLst>
                  <a:path w="39124" h="36455" extrusionOk="0">
                    <a:moveTo>
                      <a:pt x="19836" y="1"/>
                    </a:moveTo>
                    <a:cubicBezTo>
                      <a:pt x="17736" y="1"/>
                      <a:pt x="16070" y="366"/>
                      <a:pt x="15248" y="572"/>
                    </a:cubicBezTo>
                    <a:cubicBezTo>
                      <a:pt x="13719" y="914"/>
                      <a:pt x="11710" y="1416"/>
                      <a:pt x="9747" y="3059"/>
                    </a:cubicBezTo>
                    <a:cubicBezTo>
                      <a:pt x="7442" y="5000"/>
                      <a:pt x="6460" y="7488"/>
                      <a:pt x="6278" y="7990"/>
                    </a:cubicBezTo>
                    <a:cubicBezTo>
                      <a:pt x="5296" y="10592"/>
                      <a:pt x="5890" y="11870"/>
                      <a:pt x="4452" y="14198"/>
                    </a:cubicBezTo>
                    <a:cubicBezTo>
                      <a:pt x="3790" y="15248"/>
                      <a:pt x="3607" y="15088"/>
                      <a:pt x="2740" y="16412"/>
                    </a:cubicBezTo>
                    <a:cubicBezTo>
                      <a:pt x="2512" y="16755"/>
                      <a:pt x="2078" y="17417"/>
                      <a:pt x="1644" y="18261"/>
                    </a:cubicBezTo>
                    <a:cubicBezTo>
                      <a:pt x="1211" y="19128"/>
                      <a:pt x="777" y="20156"/>
                      <a:pt x="594" y="21251"/>
                    </a:cubicBezTo>
                    <a:cubicBezTo>
                      <a:pt x="1" y="24607"/>
                      <a:pt x="1781" y="27482"/>
                      <a:pt x="2397" y="28487"/>
                    </a:cubicBezTo>
                    <a:cubicBezTo>
                      <a:pt x="4794" y="32344"/>
                      <a:pt x="8583" y="33805"/>
                      <a:pt x="11345" y="34878"/>
                    </a:cubicBezTo>
                    <a:cubicBezTo>
                      <a:pt x="14495" y="36088"/>
                      <a:pt x="17371" y="36339"/>
                      <a:pt x="18078" y="36384"/>
                    </a:cubicBezTo>
                    <a:cubicBezTo>
                      <a:pt x="18261" y="36407"/>
                      <a:pt x="18900" y="36453"/>
                      <a:pt x="19653" y="36453"/>
                    </a:cubicBezTo>
                    <a:cubicBezTo>
                      <a:pt x="19695" y="36453"/>
                      <a:pt x="19796" y="36454"/>
                      <a:pt x="19945" y="36454"/>
                    </a:cubicBezTo>
                    <a:cubicBezTo>
                      <a:pt x="21099" y="36454"/>
                      <a:pt x="25196" y="36365"/>
                      <a:pt x="28327" y="34809"/>
                    </a:cubicBezTo>
                    <a:cubicBezTo>
                      <a:pt x="33919" y="32002"/>
                      <a:pt x="36065" y="26387"/>
                      <a:pt x="36681" y="24401"/>
                    </a:cubicBezTo>
                    <a:cubicBezTo>
                      <a:pt x="39123" y="16663"/>
                      <a:pt x="35471" y="10135"/>
                      <a:pt x="34650" y="8766"/>
                    </a:cubicBezTo>
                    <a:cubicBezTo>
                      <a:pt x="33965" y="7625"/>
                      <a:pt x="31751" y="3950"/>
                      <a:pt x="27368" y="1758"/>
                    </a:cubicBezTo>
                    <a:cubicBezTo>
                      <a:pt x="27231" y="1690"/>
                      <a:pt x="27094" y="1621"/>
                      <a:pt x="27003" y="1576"/>
                    </a:cubicBezTo>
                    <a:cubicBezTo>
                      <a:pt x="24424" y="343"/>
                      <a:pt x="21913" y="1"/>
                      <a:pt x="19836" y="1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358825" y="2077425"/>
                <a:ext cx="744125" cy="514000"/>
              </a:xfrm>
              <a:custGeom>
                <a:avLst/>
                <a:gdLst/>
                <a:ahLst/>
                <a:cxnLst/>
                <a:rect l="l" t="t" r="r" b="b"/>
                <a:pathLst>
                  <a:path w="29765" h="20560" extrusionOk="0">
                    <a:moveTo>
                      <a:pt x="8971" y="0"/>
                    </a:moveTo>
                    <a:cubicBezTo>
                      <a:pt x="8172" y="114"/>
                      <a:pt x="7556" y="251"/>
                      <a:pt x="7122" y="366"/>
                    </a:cubicBezTo>
                    <a:cubicBezTo>
                      <a:pt x="5593" y="708"/>
                      <a:pt x="3584" y="1210"/>
                      <a:pt x="1621" y="2853"/>
                    </a:cubicBezTo>
                    <a:cubicBezTo>
                      <a:pt x="982" y="3401"/>
                      <a:pt x="457" y="3972"/>
                      <a:pt x="1" y="4543"/>
                    </a:cubicBezTo>
                    <a:cubicBezTo>
                      <a:pt x="800" y="4406"/>
                      <a:pt x="1598" y="4269"/>
                      <a:pt x="2420" y="4132"/>
                    </a:cubicBezTo>
                    <a:cubicBezTo>
                      <a:pt x="2648" y="4565"/>
                      <a:pt x="3105" y="5227"/>
                      <a:pt x="3927" y="5638"/>
                    </a:cubicBezTo>
                    <a:cubicBezTo>
                      <a:pt x="4390" y="5870"/>
                      <a:pt x="4902" y="5981"/>
                      <a:pt x="5431" y="5981"/>
                    </a:cubicBezTo>
                    <a:cubicBezTo>
                      <a:pt x="6520" y="5981"/>
                      <a:pt x="7684" y="5509"/>
                      <a:pt x="8651" y="4634"/>
                    </a:cubicBezTo>
                    <a:cubicBezTo>
                      <a:pt x="8743" y="4794"/>
                      <a:pt x="9199" y="5592"/>
                      <a:pt x="10204" y="5889"/>
                    </a:cubicBezTo>
                    <a:cubicBezTo>
                      <a:pt x="10472" y="5975"/>
                      <a:pt x="10727" y="6008"/>
                      <a:pt x="10961" y="6008"/>
                    </a:cubicBezTo>
                    <a:cubicBezTo>
                      <a:pt x="11664" y="6008"/>
                      <a:pt x="12178" y="5712"/>
                      <a:pt x="12281" y="5661"/>
                    </a:cubicBezTo>
                    <a:cubicBezTo>
                      <a:pt x="12326" y="5866"/>
                      <a:pt x="12600" y="7373"/>
                      <a:pt x="14061" y="8172"/>
                    </a:cubicBezTo>
                    <a:cubicBezTo>
                      <a:pt x="14654" y="8503"/>
                      <a:pt x="15248" y="8594"/>
                      <a:pt x="15724" y="8594"/>
                    </a:cubicBezTo>
                    <a:cubicBezTo>
                      <a:pt x="16201" y="8594"/>
                      <a:pt x="16560" y="8503"/>
                      <a:pt x="16686" y="8468"/>
                    </a:cubicBezTo>
                    <a:cubicBezTo>
                      <a:pt x="16686" y="8742"/>
                      <a:pt x="16777" y="10477"/>
                      <a:pt x="18238" y="11687"/>
                    </a:cubicBezTo>
                    <a:cubicBezTo>
                      <a:pt x="19284" y="12543"/>
                      <a:pt x="20425" y="12654"/>
                      <a:pt x="20975" y="12654"/>
                    </a:cubicBezTo>
                    <a:cubicBezTo>
                      <a:pt x="21085" y="12654"/>
                      <a:pt x="21171" y="12649"/>
                      <a:pt x="21228" y="12645"/>
                    </a:cubicBezTo>
                    <a:lnTo>
                      <a:pt x="21228" y="12645"/>
                    </a:lnTo>
                    <a:cubicBezTo>
                      <a:pt x="21137" y="12942"/>
                      <a:pt x="20224" y="15795"/>
                      <a:pt x="21959" y="18192"/>
                    </a:cubicBezTo>
                    <a:cubicBezTo>
                      <a:pt x="23075" y="19697"/>
                      <a:pt x="24915" y="20560"/>
                      <a:pt x="26884" y="20560"/>
                    </a:cubicBezTo>
                    <a:cubicBezTo>
                      <a:pt x="27692" y="20560"/>
                      <a:pt x="28521" y="20415"/>
                      <a:pt x="29331" y="20109"/>
                    </a:cubicBezTo>
                    <a:cubicBezTo>
                      <a:pt x="29765" y="14243"/>
                      <a:pt x="27186" y="9678"/>
                      <a:pt x="26524" y="8560"/>
                    </a:cubicBezTo>
                    <a:cubicBezTo>
                      <a:pt x="25839" y="7419"/>
                      <a:pt x="23625" y="3744"/>
                      <a:pt x="19242" y="1552"/>
                    </a:cubicBezTo>
                    <a:cubicBezTo>
                      <a:pt x="19105" y="1484"/>
                      <a:pt x="18968" y="1415"/>
                      <a:pt x="18877" y="1370"/>
                    </a:cubicBezTo>
                    <a:cubicBezTo>
                      <a:pt x="18649" y="1256"/>
                      <a:pt x="18443" y="1164"/>
                      <a:pt x="18215" y="1073"/>
                    </a:cubicBezTo>
                    <a:lnTo>
                      <a:pt x="8971" y="0"/>
                    </a:ln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293775" y="1813225"/>
                <a:ext cx="1081375" cy="1003825"/>
              </a:xfrm>
              <a:custGeom>
                <a:avLst/>
                <a:gdLst/>
                <a:ahLst/>
                <a:cxnLst/>
                <a:rect l="l" t="t" r="r" b="b"/>
                <a:pathLst>
                  <a:path w="43255" h="40153" extrusionOk="0">
                    <a:moveTo>
                      <a:pt x="19927" y="0"/>
                    </a:moveTo>
                    <a:cubicBezTo>
                      <a:pt x="19813" y="0"/>
                      <a:pt x="19676" y="0"/>
                      <a:pt x="19539" y="23"/>
                    </a:cubicBezTo>
                    <a:cubicBezTo>
                      <a:pt x="17644" y="251"/>
                      <a:pt x="16709" y="2032"/>
                      <a:pt x="16640" y="2191"/>
                    </a:cubicBezTo>
                    <a:cubicBezTo>
                      <a:pt x="16579" y="2110"/>
                      <a:pt x="15475" y="896"/>
                      <a:pt x="13807" y="896"/>
                    </a:cubicBezTo>
                    <a:cubicBezTo>
                      <a:pt x="13596" y="896"/>
                      <a:pt x="13376" y="915"/>
                      <a:pt x="13148" y="959"/>
                    </a:cubicBezTo>
                    <a:cubicBezTo>
                      <a:pt x="11322" y="1324"/>
                      <a:pt x="10546" y="2922"/>
                      <a:pt x="10477" y="3082"/>
                    </a:cubicBezTo>
                    <a:cubicBezTo>
                      <a:pt x="9907" y="2159"/>
                      <a:pt x="8929" y="1643"/>
                      <a:pt x="7944" y="1643"/>
                    </a:cubicBezTo>
                    <a:cubicBezTo>
                      <a:pt x="7589" y="1643"/>
                      <a:pt x="7232" y="1710"/>
                      <a:pt x="6894" y="1849"/>
                    </a:cubicBezTo>
                    <a:cubicBezTo>
                      <a:pt x="5775" y="2328"/>
                      <a:pt x="5068" y="3515"/>
                      <a:pt x="5182" y="4794"/>
                    </a:cubicBezTo>
                    <a:cubicBezTo>
                      <a:pt x="4690" y="4518"/>
                      <a:pt x="4167" y="4392"/>
                      <a:pt x="3668" y="4392"/>
                    </a:cubicBezTo>
                    <a:cubicBezTo>
                      <a:pt x="2800" y="4392"/>
                      <a:pt x="2002" y="4772"/>
                      <a:pt x="1553" y="5410"/>
                    </a:cubicBezTo>
                    <a:cubicBezTo>
                      <a:pt x="777" y="6528"/>
                      <a:pt x="1370" y="7921"/>
                      <a:pt x="1416" y="7989"/>
                    </a:cubicBezTo>
                    <a:cubicBezTo>
                      <a:pt x="343" y="8583"/>
                      <a:pt x="1" y="9884"/>
                      <a:pt x="526" y="10797"/>
                    </a:cubicBezTo>
                    <a:cubicBezTo>
                      <a:pt x="849" y="11387"/>
                      <a:pt x="1538" y="11754"/>
                      <a:pt x="2287" y="11754"/>
                    </a:cubicBezTo>
                    <a:cubicBezTo>
                      <a:pt x="2436" y="11754"/>
                      <a:pt x="2588" y="11740"/>
                      <a:pt x="2740" y="11710"/>
                    </a:cubicBezTo>
                    <a:lnTo>
                      <a:pt x="2740" y="11710"/>
                    </a:lnTo>
                    <a:cubicBezTo>
                      <a:pt x="2192" y="12668"/>
                      <a:pt x="2352" y="13741"/>
                      <a:pt x="2854" y="14106"/>
                    </a:cubicBezTo>
                    <a:cubicBezTo>
                      <a:pt x="3015" y="14222"/>
                      <a:pt x="3238" y="14284"/>
                      <a:pt x="3491" y="14284"/>
                    </a:cubicBezTo>
                    <a:cubicBezTo>
                      <a:pt x="4131" y="14284"/>
                      <a:pt x="4958" y="13888"/>
                      <a:pt x="5433" y="12988"/>
                    </a:cubicBezTo>
                    <a:cubicBezTo>
                      <a:pt x="5479" y="13170"/>
                      <a:pt x="5912" y="14768"/>
                      <a:pt x="7327" y="15316"/>
                    </a:cubicBezTo>
                    <a:cubicBezTo>
                      <a:pt x="7637" y="15430"/>
                      <a:pt x="7967" y="15486"/>
                      <a:pt x="8304" y="15486"/>
                    </a:cubicBezTo>
                    <a:cubicBezTo>
                      <a:pt x="9584" y="15486"/>
                      <a:pt x="10964" y="14684"/>
                      <a:pt x="11687" y="13239"/>
                    </a:cubicBezTo>
                    <a:cubicBezTo>
                      <a:pt x="11710" y="14380"/>
                      <a:pt x="12532" y="15270"/>
                      <a:pt x="13467" y="15384"/>
                    </a:cubicBezTo>
                    <a:cubicBezTo>
                      <a:pt x="13528" y="15391"/>
                      <a:pt x="13587" y="15394"/>
                      <a:pt x="13645" y="15394"/>
                    </a:cubicBezTo>
                    <a:cubicBezTo>
                      <a:pt x="14578" y="15394"/>
                      <a:pt x="15228" y="14583"/>
                      <a:pt x="15271" y="14540"/>
                    </a:cubicBezTo>
                    <a:cubicBezTo>
                      <a:pt x="15271" y="14654"/>
                      <a:pt x="15499" y="16845"/>
                      <a:pt x="17462" y="17781"/>
                    </a:cubicBezTo>
                    <a:cubicBezTo>
                      <a:pt x="18039" y="18065"/>
                      <a:pt x="18607" y="18158"/>
                      <a:pt x="19102" y="18158"/>
                    </a:cubicBezTo>
                    <a:cubicBezTo>
                      <a:pt x="19918" y="18158"/>
                      <a:pt x="20538" y="17906"/>
                      <a:pt x="20680" y="17850"/>
                    </a:cubicBezTo>
                    <a:lnTo>
                      <a:pt x="20680" y="17850"/>
                    </a:lnTo>
                    <a:cubicBezTo>
                      <a:pt x="20224" y="19036"/>
                      <a:pt x="20452" y="20360"/>
                      <a:pt x="21251" y="21228"/>
                    </a:cubicBezTo>
                    <a:cubicBezTo>
                      <a:pt x="21830" y="21820"/>
                      <a:pt x="22646" y="22141"/>
                      <a:pt x="23495" y="22141"/>
                    </a:cubicBezTo>
                    <a:cubicBezTo>
                      <a:pt x="24184" y="22141"/>
                      <a:pt x="24895" y="21929"/>
                      <a:pt x="25519" y="21479"/>
                    </a:cubicBezTo>
                    <a:lnTo>
                      <a:pt x="25519" y="21479"/>
                    </a:lnTo>
                    <a:cubicBezTo>
                      <a:pt x="24173" y="23305"/>
                      <a:pt x="23990" y="25701"/>
                      <a:pt x="25040" y="27642"/>
                    </a:cubicBezTo>
                    <a:cubicBezTo>
                      <a:pt x="26455" y="30267"/>
                      <a:pt x="29377" y="30563"/>
                      <a:pt x="29605" y="30586"/>
                    </a:cubicBezTo>
                    <a:cubicBezTo>
                      <a:pt x="29422" y="33211"/>
                      <a:pt x="29263" y="35836"/>
                      <a:pt x="29080" y="38461"/>
                    </a:cubicBezTo>
                    <a:cubicBezTo>
                      <a:pt x="29240" y="38666"/>
                      <a:pt x="30061" y="39922"/>
                      <a:pt x="31568" y="40127"/>
                    </a:cubicBezTo>
                    <a:cubicBezTo>
                      <a:pt x="31697" y="40144"/>
                      <a:pt x="31826" y="40152"/>
                      <a:pt x="31956" y="40152"/>
                    </a:cubicBezTo>
                    <a:cubicBezTo>
                      <a:pt x="33412" y="40152"/>
                      <a:pt x="34888" y="39110"/>
                      <a:pt x="35517" y="37434"/>
                    </a:cubicBezTo>
                    <a:cubicBezTo>
                      <a:pt x="36014" y="38105"/>
                      <a:pt x="36788" y="38453"/>
                      <a:pt x="37559" y="38453"/>
                    </a:cubicBezTo>
                    <a:cubicBezTo>
                      <a:pt x="38098" y="38453"/>
                      <a:pt x="38636" y="38283"/>
                      <a:pt x="39077" y="37936"/>
                    </a:cubicBezTo>
                    <a:cubicBezTo>
                      <a:pt x="40196" y="37068"/>
                      <a:pt x="40356" y="35357"/>
                      <a:pt x="39351" y="34261"/>
                    </a:cubicBezTo>
                    <a:lnTo>
                      <a:pt x="39351" y="34261"/>
                    </a:lnTo>
                    <a:cubicBezTo>
                      <a:pt x="39384" y="34262"/>
                      <a:pt x="39417" y="34262"/>
                      <a:pt x="39449" y="34262"/>
                    </a:cubicBezTo>
                    <a:cubicBezTo>
                      <a:pt x="41028" y="34262"/>
                      <a:pt x="42394" y="33180"/>
                      <a:pt x="42730" y="31659"/>
                    </a:cubicBezTo>
                    <a:cubicBezTo>
                      <a:pt x="43072" y="30084"/>
                      <a:pt x="42205" y="28440"/>
                      <a:pt x="40675" y="27870"/>
                    </a:cubicBezTo>
                    <a:cubicBezTo>
                      <a:pt x="42341" y="26934"/>
                      <a:pt x="43254" y="25040"/>
                      <a:pt x="42912" y="23191"/>
                    </a:cubicBezTo>
                    <a:cubicBezTo>
                      <a:pt x="42615" y="21479"/>
                      <a:pt x="41269" y="20064"/>
                      <a:pt x="39534" y="19653"/>
                    </a:cubicBezTo>
                    <a:cubicBezTo>
                      <a:pt x="39739" y="19059"/>
                      <a:pt x="40310" y="17165"/>
                      <a:pt x="39511" y="15042"/>
                    </a:cubicBezTo>
                    <a:cubicBezTo>
                      <a:pt x="38301" y="11824"/>
                      <a:pt x="35015" y="10934"/>
                      <a:pt x="34672" y="10842"/>
                    </a:cubicBezTo>
                    <a:cubicBezTo>
                      <a:pt x="35266" y="9769"/>
                      <a:pt x="35174" y="8446"/>
                      <a:pt x="34421" y="7510"/>
                    </a:cubicBezTo>
                    <a:cubicBezTo>
                      <a:pt x="33842" y="6763"/>
                      <a:pt x="32943" y="6352"/>
                      <a:pt x="32023" y="6352"/>
                    </a:cubicBezTo>
                    <a:cubicBezTo>
                      <a:pt x="31818" y="6352"/>
                      <a:pt x="31612" y="6373"/>
                      <a:pt x="31408" y="6414"/>
                    </a:cubicBezTo>
                    <a:cubicBezTo>
                      <a:pt x="31066" y="3789"/>
                      <a:pt x="29217" y="1849"/>
                      <a:pt x="27117" y="1644"/>
                    </a:cubicBezTo>
                    <a:cubicBezTo>
                      <a:pt x="26981" y="1630"/>
                      <a:pt x="26848" y="1623"/>
                      <a:pt x="26718" y="1623"/>
                    </a:cubicBezTo>
                    <a:cubicBezTo>
                      <a:pt x="25138" y="1623"/>
                      <a:pt x="23966" y="2579"/>
                      <a:pt x="23670" y="2853"/>
                    </a:cubicBezTo>
                    <a:cubicBezTo>
                      <a:pt x="23077" y="1119"/>
                      <a:pt x="21525" y="0"/>
                      <a:pt x="19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7428450" y="2832375"/>
                <a:ext cx="49675" cy="2795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111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5" y="659"/>
                      <a:pt x="719" y="1117"/>
                      <a:pt x="1348" y="1117"/>
                    </a:cubicBezTo>
                    <a:cubicBezTo>
                      <a:pt x="1569" y="1117"/>
                      <a:pt x="1790" y="1061"/>
                      <a:pt x="1986" y="936"/>
                    </a:cubicBezTo>
                    <a:lnTo>
                      <a:pt x="1986" y="936"/>
                    </a:lnTo>
                    <a:cubicBezTo>
                      <a:pt x="1882" y="950"/>
                      <a:pt x="1780" y="958"/>
                      <a:pt x="1680" y="958"/>
                    </a:cubicBezTo>
                    <a:cubicBezTo>
                      <a:pt x="989" y="958"/>
                      <a:pt x="399" y="618"/>
                      <a:pt x="0" y="0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7277225" y="2355900"/>
                <a:ext cx="192325" cy="189475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7579" extrusionOk="0">
                    <a:moveTo>
                      <a:pt x="229" y="3264"/>
                    </a:moveTo>
                    <a:cubicBezTo>
                      <a:pt x="1" y="5273"/>
                      <a:pt x="1416" y="7099"/>
                      <a:pt x="3424" y="7327"/>
                    </a:cubicBezTo>
                    <a:lnTo>
                      <a:pt x="3424" y="7327"/>
                    </a:lnTo>
                    <a:cubicBezTo>
                      <a:pt x="5410" y="7578"/>
                      <a:pt x="7213" y="6117"/>
                      <a:pt x="7464" y="4109"/>
                    </a:cubicBezTo>
                    <a:lnTo>
                      <a:pt x="7464" y="4109"/>
                    </a:lnTo>
                    <a:cubicBezTo>
                      <a:pt x="7693" y="2077"/>
                      <a:pt x="6278" y="251"/>
                      <a:pt x="4269" y="23"/>
                    </a:cubicBezTo>
                    <a:lnTo>
                      <a:pt x="4269" y="23"/>
                    </a:lnTo>
                    <a:cubicBezTo>
                      <a:pt x="4132" y="0"/>
                      <a:pt x="3995" y="0"/>
                      <a:pt x="3858" y="0"/>
                    </a:cubicBezTo>
                    <a:lnTo>
                      <a:pt x="3858" y="0"/>
                    </a:lnTo>
                    <a:cubicBezTo>
                      <a:pt x="2032" y="0"/>
                      <a:pt x="457" y="1392"/>
                      <a:pt x="229" y="3264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7292625" y="2350000"/>
                <a:ext cx="1278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177" extrusionOk="0">
                    <a:moveTo>
                      <a:pt x="3179" y="0"/>
                    </a:moveTo>
                    <a:cubicBezTo>
                      <a:pt x="2061" y="0"/>
                      <a:pt x="892" y="1160"/>
                      <a:pt x="480" y="2336"/>
                    </a:cubicBezTo>
                    <a:cubicBezTo>
                      <a:pt x="1" y="3728"/>
                      <a:pt x="435" y="5691"/>
                      <a:pt x="1644" y="6102"/>
                    </a:cubicBezTo>
                    <a:cubicBezTo>
                      <a:pt x="1799" y="6154"/>
                      <a:pt x="1960" y="6177"/>
                      <a:pt x="2123" y="6177"/>
                    </a:cubicBezTo>
                    <a:cubicBezTo>
                      <a:pt x="2898" y="6177"/>
                      <a:pt x="3725" y="5649"/>
                      <a:pt x="4178" y="5121"/>
                    </a:cubicBezTo>
                    <a:cubicBezTo>
                      <a:pt x="4612" y="4664"/>
                      <a:pt x="4794" y="4162"/>
                      <a:pt x="4886" y="3865"/>
                    </a:cubicBezTo>
                    <a:cubicBezTo>
                      <a:pt x="4383" y="3523"/>
                      <a:pt x="3881" y="3180"/>
                      <a:pt x="3379" y="2861"/>
                    </a:cubicBezTo>
                    <a:cubicBezTo>
                      <a:pt x="3950" y="2656"/>
                      <a:pt x="4520" y="2450"/>
                      <a:pt x="5114" y="2245"/>
                    </a:cubicBezTo>
                    <a:cubicBezTo>
                      <a:pt x="5091" y="2153"/>
                      <a:pt x="4863" y="510"/>
                      <a:pt x="3721" y="99"/>
                    </a:cubicBezTo>
                    <a:cubicBezTo>
                      <a:pt x="3544" y="31"/>
                      <a:pt x="3362" y="0"/>
                      <a:pt x="3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314250" y="2398875"/>
                <a:ext cx="297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45" extrusionOk="0">
                    <a:moveTo>
                      <a:pt x="803" y="1"/>
                    </a:moveTo>
                    <a:cubicBezTo>
                      <a:pt x="575" y="1"/>
                      <a:pt x="297" y="106"/>
                      <a:pt x="186" y="244"/>
                    </a:cubicBezTo>
                    <a:cubicBezTo>
                      <a:pt x="0" y="492"/>
                      <a:pt x="206" y="945"/>
                      <a:pt x="501" y="945"/>
                    </a:cubicBezTo>
                    <a:cubicBezTo>
                      <a:pt x="532" y="945"/>
                      <a:pt x="564" y="940"/>
                      <a:pt x="597" y="929"/>
                    </a:cubicBezTo>
                    <a:cubicBezTo>
                      <a:pt x="871" y="837"/>
                      <a:pt x="1190" y="404"/>
                      <a:pt x="1122" y="153"/>
                    </a:cubicBezTo>
                    <a:cubicBezTo>
                      <a:pt x="1077" y="45"/>
                      <a:pt x="951" y="1"/>
                      <a:pt x="8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7591075" y="2446050"/>
                <a:ext cx="21742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8127" extrusionOk="0">
                    <a:moveTo>
                      <a:pt x="274" y="3470"/>
                    </a:moveTo>
                    <a:cubicBezTo>
                      <a:pt x="1" y="5638"/>
                      <a:pt x="1644" y="7601"/>
                      <a:pt x="3904" y="7875"/>
                    </a:cubicBezTo>
                    <a:lnTo>
                      <a:pt x="3904" y="7875"/>
                    </a:lnTo>
                    <a:cubicBezTo>
                      <a:pt x="6163" y="8126"/>
                      <a:pt x="8195" y="6597"/>
                      <a:pt x="8446" y="4429"/>
                    </a:cubicBezTo>
                    <a:lnTo>
                      <a:pt x="8446" y="4429"/>
                    </a:lnTo>
                    <a:cubicBezTo>
                      <a:pt x="8697" y="2260"/>
                      <a:pt x="7076" y="297"/>
                      <a:pt x="4817" y="23"/>
                    </a:cubicBezTo>
                    <a:lnTo>
                      <a:pt x="4817" y="23"/>
                    </a:lnTo>
                    <a:cubicBezTo>
                      <a:pt x="4657" y="0"/>
                      <a:pt x="4474" y="0"/>
                      <a:pt x="4315" y="0"/>
                    </a:cubicBezTo>
                    <a:lnTo>
                      <a:pt x="4315" y="0"/>
                    </a:lnTo>
                    <a:cubicBezTo>
                      <a:pt x="2260" y="0"/>
                      <a:pt x="503" y="1461"/>
                      <a:pt x="274" y="34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607050" y="2433075"/>
                <a:ext cx="135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6807" extrusionOk="0">
                    <a:moveTo>
                      <a:pt x="2951" y="1"/>
                    </a:moveTo>
                    <a:cubicBezTo>
                      <a:pt x="1549" y="1"/>
                      <a:pt x="356" y="1631"/>
                      <a:pt x="183" y="3099"/>
                    </a:cubicBezTo>
                    <a:cubicBezTo>
                      <a:pt x="1" y="4628"/>
                      <a:pt x="868" y="6637"/>
                      <a:pt x="2397" y="6796"/>
                    </a:cubicBezTo>
                    <a:cubicBezTo>
                      <a:pt x="2462" y="6803"/>
                      <a:pt x="2528" y="6806"/>
                      <a:pt x="2593" y="6806"/>
                    </a:cubicBezTo>
                    <a:cubicBezTo>
                      <a:pt x="3870" y="6806"/>
                      <a:pt x="5281" y="5560"/>
                      <a:pt x="5433" y="3715"/>
                    </a:cubicBezTo>
                    <a:cubicBezTo>
                      <a:pt x="4794" y="3464"/>
                      <a:pt x="4155" y="3236"/>
                      <a:pt x="3516" y="2985"/>
                    </a:cubicBezTo>
                    <a:cubicBezTo>
                      <a:pt x="4086" y="2642"/>
                      <a:pt x="4680" y="2323"/>
                      <a:pt x="5273" y="1980"/>
                    </a:cubicBezTo>
                    <a:cubicBezTo>
                      <a:pt x="5228" y="1866"/>
                      <a:pt x="4566" y="200"/>
                      <a:pt x="3196" y="17"/>
                    </a:cubicBezTo>
                    <a:cubicBezTo>
                      <a:pt x="3114" y="6"/>
                      <a:pt x="3032" y="1"/>
                      <a:pt x="2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633325" y="2482225"/>
                <a:ext cx="296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861" extrusionOk="0">
                    <a:moveTo>
                      <a:pt x="790" y="0"/>
                    </a:moveTo>
                    <a:cubicBezTo>
                      <a:pt x="484" y="0"/>
                      <a:pt x="39" y="172"/>
                      <a:pt x="22" y="402"/>
                    </a:cubicBezTo>
                    <a:cubicBezTo>
                      <a:pt x="0" y="600"/>
                      <a:pt x="252" y="860"/>
                      <a:pt x="535" y="860"/>
                    </a:cubicBezTo>
                    <a:cubicBezTo>
                      <a:pt x="547" y="860"/>
                      <a:pt x="559" y="860"/>
                      <a:pt x="570" y="859"/>
                    </a:cubicBezTo>
                    <a:cubicBezTo>
                      <a:pt x="981" y="836"/>
                      <a:pt x="1187" y="242"/>
                      <a:pt x="1050" y="83"/>
                    </a:cubicBezTo>
                    <a:cubicBezTo>
                      <a:pt x="1005" y="26"/>
                      <a:pt x="908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165950" y="2194400"/>
                <a:ext cx="190050" cy="477075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19083" extrusionOk="0">
                    <a:moveTo>
                      <a:pt x="5342" y="8263"/>
                    </a:moveTo>
                    <a:cubicBezTo>
                      <a:pt x="5730" y="6962"/>
                      <a:pt x="5547" y="6369"/>
                      <a:pt x="5821" y="4771"/>
                    </a:cubicBezTo>
                    <a:cubicBezTo>
                      <a:pt x="6027" y="3584"/>
                      <a:pt x="6483" y="1941"/>
                      <a:pt x="7601" y="0"/>
                    </a:cubicBezTo>
                    <a:cubicBezTo>
                      <a:pt x="6506" y="1438"/>
                      <a:pt x="5981" y="2740"/>
                      <a:pt x="5867" y="3105"/>
                    </a:cubicBezTo>
                    <a:cubicBezTo>
                      <a:pt x="4885" y="5707"/>
                      <a:pt x="5479" y="6985"/>
                      <a:pt x="4041" y="9313"/>
                    </a:cubicBezTo>
                    <a:cubicBezTo>
                      <a:pt x="3379" y="10363"/>
                      <a:pt x="3196" y="10203"/>
                      <a:pt x="2329" y="11527"/>
                    </a:cubicBezTo>
                    <a:cubicBezTo>
                      <a:pt x="2101" y="11870"/>
                      <a:pt x="1667" y="12532"/>
                      <a:pt x="1233" y="13376"/>
                    </a:cubicBezTo>
                    <a:cubicBezTo>
                      <a:pt x="800" y="14243"/>
                      <a:pt x="366" y="15271"/>
                      <a:pt x="183" y="16366"/>
                    </a:cubicBezTo>
                    <a:cubicBezTo>
                      <a:pt x="1" y="17325"/>
                      <a:pt x="46" y="18238"/>
                      <a:pt x="160" y="19082"/>
                    </a:cubicBezTo>
                    <a:cubicBezTo>
                      <a:pt x="480" y="15636"/>
                      <a:pt x="1576" y="13604"/>
                      <a:pt x="2648" y="12349"/>
                    </a:cubicBezTo>
                    <a:cubicBezTo>
                      <a:pt x="3447" y="11413"/>
                      <a:pt x="4703" y="10317"/>
                      <a:pt x="5342" y="826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302325" y="2309100"/>
                <a:ext cx="179225" cy="136400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5456" extrusionOk="0">
                    <a:moveTo>
                      <a:pt x="1" y="2990"/>
                    </a:moveTo>
                    <a:cubicBezTo>
                      <a:pt x="298" y="2717"/>
                      <a:pt x="1370" y="1804"/>
                      <a:pt x="2854" y="1872"/>
                    </a:cubicBezTo>
                    <a:cubicBezTo>
                      <a:pt x="4612" y="1963"/>
                      <a:pt x="6209" y="3401"/>
                      <a:pt x="6689" y="5456"/>
                    </a:cubicBezTo>
                    <a:cubicBezTo>
                      <a:pt x="6712" y="5341"/>
                      <a:pt x="7168" y="2831"/>
                      <a:pt x="5411" y="1347"/>
                    </a:cubicBezTo>
                    <a:cubicBezTo>
                      <a:pt x="3995" y="160"/>
                      <a:pt x="1553" y="0"/>
                      <a:pt x="526" y="1233"/>
                    </a:cubicBezTo>
                    <a:cubicBezTo>
                      <a:pt x="69" y="1781"/>
                      <a:pt x="1" y="2465"/>
                      <a:pt x="1" y="299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7618475" y="2403825"/>
                <a:ext cx="2060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8241" h="4429" extrusionOk="0">
                    <a:moveTo>
                      <a:pt x="7806" y="4428"/>
                    </a:moveTo>
                    <a:cubicBezTo>
                      <a:pt x="7578" y="3949"/>
                      <a:pt x="6939" y="2762"/>
                      <a:pt x="5615" y="2077"/>
                    </a:cubicBezTo>
                    <a:cubicBezTo>
                      <a:pt x="3903" y="1233"/>
                      <a:pt x="1712" y="1530"/>
                      <a:pt x="0" y="2831"/>
                    </a:cubicBezTo>
                    <a:cubicBezTo>
                      <a:pt x="183" y="2534"/>
                      <a:pt x="1301" y="617"/>
                      <a:pt x="3470" y="297"/>
                    </a:cubicBezTo>
                    <a:cubicBezTo>
                      <a:pt x="5524" y="0"/>
                      <a:pt x="7966" y="1233"/>
                      <a:pt x="8194" y="2876"/>
                    </a:cubicBezTo>
                    <a:cubicBezTo>
                      <a:pt x="8240" y="3196"/>
                      <a:pt x="8217" y="3744"/>
                      <a:pt x="7806" y="4428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7612750" y="2418650"/>
                <a:ext cx="26252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10501" h="5160" extrusionOk="0">
                    <a:moveTo>
                      <a:pt x="183" y="2626"/>
                    </a:moveTo>
                    <a:cubicBezTo>
                      <a:pt x="115" y="2694"/>
                      <a:pt x="1" y="2603"/>
                      <a:pt x="47" y="2512"/>
                    </a:cubicBezTo>
                    <a:cubicBezTo>
                      <a:pt x="435" y="1872"/>
                      <a:pt x="1279" y="823"/>
                      <a:pt x="2717" y="434"/>
                    </a:cubicBezTo>
                    <a:cubicBezTo>
                      <a:pt x="3059" y="343"/>
                      <a:pt x="4475" y="1"/>
                      <a:pt x="5913" y="823"/>
                    </a:cubicBezTo>
                    <a:cubicBezTo>
                      <a:pt x="7442" y="1667"/>
                      <a:pt x="7876" y="3151"/>
                      <a:pt x="7967" y="3516"/>
                    </a:cubicBezTo>
                    <a:cubicBezTo>
                      <a:pt x="7990" y="3562"/>
                      <a:pt x="8013" y="3584"/>
                      <a:pt x="8035" y="3584"/>
                    </a:cubicBezTo>
                    <a:cubicBezTo>
                      <a:pt x="8834" y="3721"/>
                      <a:pt x="9610" y="3881"/>
                      <a:pt x="10386" y="4018"/>
                    </a:cubicBezTo>
                    <a:cubicBezTo>
                      <a:pt x="10478" y="4018"/>
                      <a:pt x="10501" y="4132"/>
                      <a:pt x="10432" y="4155"/>
                    </a:cubicBezTo>
                    <a:cubicBezTo>
                      <a:pt x="10135" y="4360"/>
                      <a:pt x="9747" y="4589"/>
                      <a:pt x="9291" y="4771"/>
                    </a:cubicBezTo>
                    <a:cubicBezTo>
                      <a:pt x="8629" y="5045"/>
                      <a:pt x="8058" y="5114"/>
                      <a:pt x="7625" y="5159"/>
                    </a:cubicBezTo>
                    <a:cubicBezTo>
                      <a:pt x="7579" y="5159"/>
                      <a:pt x="7556" y="5136"/>
                      <a:pt x="7533" y="5091"/>
                    </a:cubicBezTo>
                    <a:cubicBezTo>
                      <a:pt x="7214" y="3310"/>
                      <a:pt x="5867" y="1895"/>
                      <a:pt x="4132" y="1530"/>
                    </a:cubicBezTo>
                    <a:cubicBezTo>
                      <a:pt x="2717" y="1211"/>
                      <a:pt x="1256" y="1644"/>
                      <a:pt x="183" y="26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7657275" y="2285700"/>
                <a:ext cx="1843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2991" extrusionOk="0">
                    <a:moveTo>
                      <a:pt x="3607" y="1667"/>
                    </a:moveTo>
                    <a:cubicBezTo>
                      <a:pt x="5067" y="1849"/>
                      <a:pt x="6186" y="2397"/>
                      <a:pt x="6916" y="2854"/>
                    </a:cubicBezTo>
                    <a:cubicBezTo>
                      <a:pt x="7145" y="2991"/>
                      <a:pt x="7373" y="2762"/>
                      <a:pt x="7282" y="2534"/>
                    </a:cubicBezTo>
                    <a:cubicBezTo>
                      <a:pt x="6642" y="1142"/>
                      <a:pt x="5319" y="160"/>
                      <a:pt x="3789" y="23"/>
                    </a:cubicBezTo>
                    <a:cubicBezTo>
                      <a:pt x="3652" y="1"/>
                      <a:pt x="3515" y="1"/>
                      <a:pt x="3401" y="1"/>
                    </a:cubicBezTo>
                    <a:cubicBezTo>
                      <a:pt x="2169" y="1"/>
                      <a:pt x="982" y="548"/>
                      <a:pt x="160" y="1484"/>
                    </a:cubicBezTo>
                    <a:cubicBezTo>
                      <a:pt x="0" y="1667"/>
                      <a:pt x="160" y="1963"/>
                      <a:pt x="411" y="1895"/>
                    </a:cubicBezTo>
                    <a:cubicBezTo>
                      <a:pt x="1187" y="1690"/>
                      <a:pt x="2283" y="1507"/>
                      <a:pt x="3607" y="16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7618475" y="2394700"/>
                <a:ext cx="439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461" extrusionOk="0">
                    <a:moveTo>
                      <a:pt x="1758" y="320"/>
                    </a:moveTo>
                    <a:cubicBezTo>
                      <a:pt x="982" y="365"/>
                      <a:pt x="365" y="731"/>
                      <a:pt x="23" y="1461"/>
                    </a:cubicBezTo>
                    <a:cubicBezTo>
                      <a:pt x="0" y="616"/>
                      <a:pt x="1004" y="0"/>
                      <a:pt x="1758" y="3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7264675" y="2333625"/>
                <a:ext cx="208875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4749" extrusionOk="0">
                    <a:moveTo>
                      <a:pt x="7989" y="4657"/>
                    </a:moveTo>
                    <a:cubicBezTo>
                      <a:pt x="8012" y="4748"/>
                      <a:pt x="8126" y="4748"/>
                      <a:pt x="8149" y="4657"/>
                    </a:cubicBezTo>
                    <a:cubicBezTo>
                      <a:pt x="8286" y="3950"/>
                      <a:pt x="8355" y="2694"/>
                      <a:pt x="7601" y="1621"/>
                    </a:cubicBezTo>
                    <a:cubicBezTo>
                      <a:pt x="7419" y="1370"/>
                      <a:pt x="6665" y="343"/>
                      <a:pt x="5159" y="183"/>
                    </a:cubicBezTo>
                    <a:cubicBezTo>
                      <a:pt x="3607" y="1"/>
                      <a:pt x="2397" y="891"/>
                      <a:pt x="2100" y="1142"/>
                    </a:cubicBezTo>
                    <a:cubicBezTo>
                      <a:pt x="2055" y="1165"/>
                      <a:pt x="2032" y="1165"/>
                      <a:pt x="2009" y="1142"/>
                    </a:cubicBezTo>
                    <a:cubicBezTo>
                      <a:pt x="1393" y="823"/>
                      <a:pt x="754" y="503"/>
                      <a:pt x="137" y="206"/>
                    </a:cubicBezTo>
                    <a:cubicBezTo>
                      <a:pt x="69" y="161"/>
                      <a:pt x="0" y="229"/>
                      <a:pt x="23" y="298"/>
                    </a:cubicBezTo>
                    <a:cubicBezTo>
                      <a:pt x="92" y="617"/>
                      <a:pt x="229" y="982"/>
                      <a:pt x="434" y="1370"/>
                    </a:cubicBezTo>
                    <a:cubicBezTo>
                      <a:pt x="708" y="1918"/>
                      <a:pt x="1073" y="2306"/>
                      <a:pt x="1347" y="2557"/>
                    </a:cubicBezTo>
                    <a:cubicBezTo>
                      <a:pt x="1370" y="2603"/>
                      <a:pt x="1416" y="2580"/>
                      <a:pt x="1438" y="2557"/>
                    </a:cubicBezTo>
                    <a:cubicBezTo>
                      <a:pt x="2739" y="1393"/>
                      <a:pt x="4543" y="1051"/>
                      <a:pt x="5958" y="1690"/>
                    </a:cubicBezTo>
                    <a:cubicBezTo>
                      <a:pt x="7099" y="2215"/>
                      <a:pt x="7875" y="3333"/>
                      <a:pt x="7989" y="46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7468950" y="2359300"/>
                <a:ext cx="2627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508" extrusionOk="0">
                    <a:moveTo>
                      <a:pt x="1" y="1"/>
                    </a:moveTo>
                    <a:cubicBezTo>
                      <a:pt x="663" y="115"/>
                      <a:pt x="1051" y="937"/>
                      <a:pt x="708" y="1507"/>
                    </a:cubicBezTo>
                    <a:cubicBezTo>
                      <a:pt x="800" y="868"/>
                      <a:pt x="526" y="343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7333150" y="2201825"/>
                <a:ext cx="1763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3698" extrusionOk="0">
                    <a:moveTo>
                      <a:pt x="6597" y="3515"/>
                    </a:moveTo>
                    <a:cubicBezTo>
                      <a:pt x="6780" y="3698"/>
                      <a:pt x="7054" y="3515"/>
                      <a:pt x="7008" y="3264"/>
                    </a:cubicBezTo>
                    <a:cubicBezTo>
                      <a:pt x="6688" y="1940"/>
                      <a:pt x="5730" y="822"/>
                      <a:pt x="4451" y="297"/>
                    </a:cubicBezTo>
                    <a:cubicBezTo>
                      <a:pt x="3949" y="92"/>
                      <a:pt x="3401" y="0"/>
                      <a:pt x="2876" y="0"/>
                    </a:cubicBezTo>
                    <a:cubicBezTo>
                      <a:pt x="1918" y="0"/>
                      <a:pt x="982" y="320"/>
                      <a:pt x="206" y="913"/>
                    </a:cubicBezTo>
                    <a:cubicBezTo>
                      <a:pt x="0" y="1073"/>
                      <a:pt x="115" y="1370"/>
                      <a:pt x="366" y="1370"/>
                    </a:cubicBezTo>
                    <a:cubicBezTo>
                      <a:pt x="1233" y="1301"/>
                      <a:pt x="2466" y="1347"/>
                      <a:pt x="3858" y="1849"/>
                    </a:cubicBezTo>
                    <a:cubicBezTo>
                      <a:pt x="5091" y="2306"/>
                      <a:pt x="6004" y="2967"/>
                      <a:pt x="6597" y="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7338275" y="2624075"/>
                <a:ext cx="287075" cy="199750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90" extrusionOk="0">
                    <a:moveTo>
                      <a:pt x="5730" y="1987"/>
                    </a:moveTo>
                    <a:cubicBezTo>
                      <a:pt x="4178" y="1507"/>
                      <a:pt x="4064" y="1"/>
                      <a:pt x="2854" y="1"/>
                    </a:cubicBezTo>
                    <a:cubicBezTo>
                      <a:pt x="1895" y="1"/>
                      <a:pt x="1005" y="1005"/>
                      <a:pt x="686" y="1895"/>
                    </a:cubicBezTo>
                    <a:cubicBezTo>
                      <a:pt x="1" y="3721"/>
                      <a:pt x="1462" y="5776"/>
                      <a:pt x="2763" y="6780"/>
                    </a:cubicBezTo>
                    <a:cubicBezTo>
                      <a:pt x="4338" y="7990"/>
                      <a:pt x="6141" y="7921"/>
                      <a:pt x="6734" y="7876"/>
                    </a:cubicBezTo>
                    <a:cubicBezTo>
                      <a:pt x="7168" y="7830"/>
                      <a:pt x="8606" y="7693"/>
                      <a:pt x="9884" y="6597"/>
                    </a:cubicBezTo>
                    <a:cubicBezTo>
                      <a:pt x="10455" y="6095"/>
                      <a:pt x="11482" y="5205"/>
                      <a:pt x="11391" y="3950"/>
                    </a:cubicBezTo>
                    <a:cubicBezTo>
                      <a:pt x="11322" y="3037"/>
                      <a:pt x="10683" y="2169"/>
                      <a:pt x="9861" y="1781"/>
                    </a:cubicBezTo>
                    <a:cubicBezTo>
                      <a:pt x="8378" y="1097"/>
                      <a:pt x="7419" y="2535"/>
                      <a:pt x="5730" y="198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7357675" y="2844925"/>
                <a:ext cx="2009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275" extrusionOk="0">
                    <a:moveTo>
                      <a:pt x="8035" y="27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7338275" y="2629800"/>
                <a:ext cx="287075" cy="1997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7989" extrusionOk="0">
                    <a:moveTo>
                      <a:pt x="5707" y="1986"/>
                    </a:moveTo>
                    <a:cubicBezTo>
                      <a:pt x="4155" y="1507"/>
                      <a:pt x="4041" y="0"/>
                      <a:pt x="2854" y="0"/>
                    </a:cubicBezTo>
                    <a:cubicBezTo>
                      <a:pt x="1873" y="0"/>
                      <a:pt x="1005" y="1004"/>
                      <a:pt x="663" y="1895"/>
                    </a:cubicBezTo>
                    <a:cubicBezTo>
                      <a:pt x="1" y="3721"/>
                      <a:pt x="1462" y="5775"/>
                      <a:pt x="2740" y="6779"/>
                    </a:cubicBezTo>
                    <a:cubicBezTo>
                      <a:pt x="4338" y="7989"/>
                      <a:pt x="6118" y="7921"/>
                      <a:pt x="6734" y="7875"/>
                    </a:cubicBezTo>
                    <a:cubicBezTo>
                      <a:pt x="7168" y="7829"/>
                      <a:pt x="8606" y="7692"/>
                      <a:pt x="9861" y="6597"/>
                    </a:cubicBezTo>
                    <a:cubicBezTo>
                      <a:pt x="10432" y="6095"/>
                      <a:pt x="11482" y="5204"/>
                      <a:pt x="11391" y="3949"/>
                    </a:cubicBezTo>
                    <a:cubicBezTo>
                      <a:pt x="11322" y="3036"/>
                      <a:pt x="10683" y="2169"/>
                      <a:pt x="9861" y="1781"/>
                    </a:cubicBezTo>
                    <a:cubicBezTo>
                      <a:pt x="8378" y="1096"/>
                      <a:pt x="7396" y="2534"/>
                      <a:pt x="5707" y="198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7474675" y="2766175"/>
                <a:ext cx="205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23" extrusionOk="0">
                    <a:moveTo>
                      <a:pt x="137" y="92"/>
                    </a:moveTo>
                    <a:cubicBezTo>
                      <a:pt x="23" y="137"/>
                      <a:pt x="0" y="525"/>
                      <a:pt x="228" y="708"/>
                    </a:cubicBezTo>
                    <a:cubicBezTo>
                      <a:pt x="411" y="822"/>
                      <a:pt x="685" y="776"/>
                      <a:pt x="731" y="685"/>
                    </a:cubicBezTo>
                    <a:cubicBezTo>
                      <a:pt x="822" y="503"/>
                      <a:pt x="297" y="0"/>
                      <a:pt x="137" y="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7835300" y="2592700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4" y="69"/>
                    </a:moveTo>
                    <a:cubicBezTo>
                      <a:pt x="457" y="160"/>
                      <a:pt x="1" y="1553"/>
                      <a:pt x="457" y="1986"/>
                    </a:cubicBezTo>
                    <a:cubicBezTo>
                      <a:pt x="822" y="2352"/>
                      <a:pt x="1918" y="2192"/>
                      <a:pt x="2169" y="1530"/>
                    </a:cubicBezTo>
                    <a:cubicBezTo>
                      <a:pt x="2397" y="822"/>
                      <a:pt x="1599" y="1"/>
                      <a:pt x="1074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7900350" y="2672025"/>
                <a:ext cx="285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19" extrusionOk="0">
                    <a:moveTo>
                      <a:pt x="526" y="23"/>
                    </a:moveTo>
                    <a:cubicBezTo>
                      <a:pt x="229" y="69"/>
                      <a:pt x="1" y="731"/>
                      <a:pt x="229" y="936"/>
                    </a:cubicBezTo>
                    <a:cubicBezTo>
                      <a:pt x="389" y="1119"/>
                      <a:pt x="914" y="1027"/>
                      <a:pt x="1028" y="708"/>
                    </a:cubicBezTo>
                    <a:cubicBezTo>
                      <a:pt x="1142" y="388"/>
                      <a:pt x="754" y="0"/>
                      <a:pt x="526" y="2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38425" y="2478575"/>
                <a:ext cx="59950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52" extrusionOk="0">
                    <a:moveTo>
                      <a:pt x="1073" y="69"/>
                    </a:moveTo>
                    <a:cubicBezTo>
                      <a:pt x="457" y="160"/>
                      <a:pt x="0" y="1553"/>
                      <a:pt x="457" y="1986"/>
                    </a:cubicBezTo>
                    <a:cubicBezTo>
                      <a:pt x="822" y="2351"/>
                      <a:pt x="1918" y="2192"/>
                      <a:pt x="2169" y="1530"/>
                    </a:cubicBezTo>
                    <a:cubicBezTo>
                      <a:pt x="2397" y="845"/>
                      <a:pt x="1598" y="0"/>
                      <a:pt x="1073" y="6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7405050" y="2425500"/>
                <a:ext cx="108450" cy="1752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7009" extrusionOk="0">
                    <a:moveTo>
                      <a:pt x="4018" y="1"/>
                    </a:moveTo>
                    <a:cubicBezTo>
                      <a:pt x="4337" y="1872"/>
                      <a:pt x="3926" y="3881"/>
                      <a:pt x="2968" y="5547"/>
                    </a:cubicBezTo>
                    <a:cubicBezTo>
                      <a:pt x="2899" y="5639"/>
                      <a:pt x="2762" y="5684"/>
                      <a:pt x="2671" y="5616"/>
                    </a:cubicBezTo>
                    <a:cubicBezTo>
                      <a:pt x="2260" y="4954"/>
                      <a:pt x="1553" y="4657"/>
                      <a:pt x="913" y="5228"/>
                    </a:cubicBezTo>
                    <a:cubicBezTo>
                      <a:pt x="320" y="5776"/>
                      <a:pt x="594" y="6711"/>
                      <a:pt x="1324" y="7008"/>
                    </a:cubicBezTo>
                    <a:cubicBezTo>
                      <a:pt x="434" y="6848"/>
                      <a:pt x="0" y="5684"/>
                      <a:pt x="662" y="4999"/>
                    </a:cubicBezTo>
                    <a:cubicBezTo>
                      <a:pt x="1279" y="4246"/>
                      <a:pt x="2557" y="4474"/>
                      <a:pt x="2968" y="5319"/>
                    </a:cubicBezTo>
                    <a:lnTo>
                      <a:pt x="2580" y="5319"/>
                    </a:lnTo>
                    <a:cubicBezTo>
                      <a:pt x="3493" y="3698"/>
                      <a:pt x="3972" y="1850"/>
                      <a:pt x="40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7415325" y="2558450"/>
                <a:ext cx="43950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964" extrusionOk="0">
                    <a:moveTo>
                      <a:pt x="1758" y="1667"/>
                    </a:moveTo>
                    <a:cubicBezTo>
                      <a:pt x="1119" y="1964"/>
                      <a:pt x="411" y="1690"/>
                      <a:pt x="183" y="1188"/>
                    </a:cubicBezTo>
                    <a:cubicBezTo>
                      <a:pt x="0" y="823"/>
                      <a:pt x="114" y="343"/>
                      <a:pt x="411" y="1"/>
                    </a:cubicBezTo>
                    <a:cubicBezTo>
                      <a:pt x="434" y="161"/>
                      <a:pt x="480" y="640"/>
                      <a:pt x="868" y="1097"/>
                    </a:cubicBezTo>
                    <a:cubicBezTo>
                      <a:pt x="1187" y="1485"/>
                      <a:pt x="1598" y="1622"/>
                      <a:pt x="1758" y="1667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7878675" y="2111650"/>
                <a:ext cx="281925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542" extrusionOk="0">
                    <a:moveTo>
                      <a:pt x="9336" y="9542"/>
                    </a:moveTo>
                    <a:cubicBezTo>
                      <a:pt x="10546" y="9177"/>
                      <a:pt x="11276" y="7647"/>
                      <a:pt x="10637" y="6460"/>
                    </a:cubicBezTo>
                    <a:cubicBezTo>
                      <a:pt x="9952" y="5205"/>
                      <a:pt x="8172" y="4931"/>
                      <a:pt x="7053" y="5753"/>
                    </a:cubicBezTo>
                    <a:lnTo>
                      <a:pt x="7670" y="6232"/>
                    </a:lnTo>
                    <a:cubicBezTo>
                      <a:pt x="9016" y="3128"/>
                      <a:pt x="5113" y="1"/>
                      <a:pt x="3013" y="3242"/>
                    </a:cubicBezTo>
                    <a:lnTo>
                      <a:pt x="3675" y="3425"/>
                    </a:lnTo>
                    <a:cubicBezTo>
                      <a:pt x="3653" y="2945"/>
                      <a:pt x="3470" y="2489"/>
                      <a:pt x="3150" y="2124"/>
                    </a:cubicBezTo>
                    <a:cubicBezTo>
                      <a:pt x="2237" y="982"/>
                      <a:pt x="297" y="1484"/>
                      <a:pt x="0" y="2877"/>
                    </a:cubicBezTo>
                    <a:cubicBezTo>
                      <a:pt x="777" y="1370"/>
                      <a:pt x="2991" y="1644"/>
                      <a:pt x="2968" y="3447"/>
                    </a:cubicBezTo>
                    <a:cubicBezTo>
                      <a:pt x="2945" y="3767"/>
                      <a:pt x="3401" y="3927"/>
                      <a:pt x="3584" y="3653"/>
                    </a:cubicBezTo>
                    <a:cubicBezTo>
                      <a:pt x="5250" y="1348"/>
                      <a:pt x="7784" y="3744"/>
                      <a:pt x="6894" y="5958"/>
                    </a:cubicBezTo>
                    <a:cubicBezTo>
                      <a:pt x="6734" y="6323"/>
                      <a:pt x="7236" y="6666"/>
                      <a:pt x="7533" y="6415"/>
                    </a:cubicBezTo>
                    <a:cubicBezTo>
                      <a:pt x="8286" y="5798"/>
                      <a:pt x="9587" y="5935"/>
                      <a:pt x="10158" y="6757"/>
                    </a:cubicBezTo>
                    <a:cubicBezTo>
                      <a:pt x="10774" y="7647"/>
                      <a:pt x="10295" y="8994"/>
                      <a:pt x="9336" y="954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8089800" y="25270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1"/>
                      <a:pt x="663" y="46"/>
                    </a:cubicBezTo>
                    <a:cubicBezTo>
                      <a:pt x="1233" y="115"/>
                      <a:pt x="1119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8041300" y="242437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7"/>
                      <a:pt x="92" y="0"/>
                      <a:pt x="663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8130325" y="24763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79"/>
                    </a:moveTo>
                    <a:cubicBezTo>
                      <a:pt x="0" y="434"/>
                      <a:pt x="46" y="0"/>
                      <a:pt x="343" y="46"/>
                    </a:cubicBezTo>
                    <a:cubicBezTo>
                      <a:pt x="617" y="69"/>
                      <a:pt x="571" y="502"/>
                      <a:pt x="297" y="4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8031600" y="249112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1" y="434"/>
                      <a:pt x="69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7439850" y="1914800"/>
                <a:ext cx="273925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10957" h="6323" extrusionOk="0">
                    <a:moveTo>
                      <a:pt x="10957" y="2488"/>
                    </a:moveTo>
                    <a:cubicBezTo>
                      <a:pt x="9816" y="0"/>
                      <a:pt x="6415" y="685"/>
                      <a:pt x="6438" y="3492"/>
                    </a:cubicBezTo>
                    <a:lnTo>
                      <a:pt x="7259" y="3287"/>
                    </a:lnTo>
                    <a:cubicBezTo>
                      <a:pt x="6186" y="1096"/>
                      <a:pt x="3128" y="1187"/>
                      <a:pt x="2375" y="3561"/>
                    </a:cubicBezTo>
                    <a:lnTo>
                      <a:pt x="2694" y="3333"/>
                    </a:lnTo>
                    <a:cubicBezTo>
                      <a:pt x="1233" y="3401"/>
                      <a:pt x="1" y="4930"/>
                      <a:pt x="457" y="6323"/>
                    </a:cubicBezTo>
                    <a:cubicBezTo>
                      <a:pt x="480" y="5706"/>
                      <a:pt x="708" y="5067"/>
                      <a:pt x="1142" y="4634"/>
                    </a:cubicBezTo>
                    <a:cubicBezTo>
                      <a:pt x="1553" y="4246"/>
                      <a:pt x="2169" y="4017"/>
                      <a:pt x="2717" y="4040"/>
                    </a:cubicBezTo>
                    <a:cubicBezTo>
                      <a:pt x="2854" y="4040"/>
                      <a:pt x="2945" y="3972"/>
                      <a:pt x="3014" y="3858"/>
                    </a:cubicBezTo>
                    <a:cubicBezTo>
                      <a:pt x="3676" y="2214"/>
                      <a:pt x="5684" y="2146"/>
                      <a:pt x="6506" y="3698"/>
                    </a:cubicBezTo>
                    <a:cubicBezTo>
                      <a:pt x="6620" y="3903"/>
                      <a:pt x="6871" y="3995"/>
                      <a:pt x="7077" y="3880"/>
                    </a:cubicBezTo>
                    <a:cubicBezTo>
                      <a:pt x="7236" y="3789"/>
                      <a:pt x="7305" y="3629"/>
                      <a:pt x="7305" y="3470"/>
                    </a:cubicBezTo>
                    <a:cubicBezTo>
                      <a:pt x="7191" y="1187"/>
                      <a:pt x="9724" y="936"/>
                      <a:pt x="10957" y="2488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7644150" y="2006100"/>
                <a:ext cx="308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5" extrusionOk="0">
                    <a:moveTo>
                      <a:pt x="571" y="936"/>
                    </a:moveTo>
                    <a:cubicBezTo>
                      <a:pt x="0" y="868"/>
                      <a:pt x="92" y="0"/>
                      <a:pt x="662" y="69"/>
                    </a:cubicBezTo>
                    <a:cubicBezTo>
                      <a:pt x="1233" y="137"/>
                      <a:pt x="1119" y="1004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7590500" y="2048325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1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7558550" y="2028350"/>
                <a:ext cx="3085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5" extrusionOk="0">
                    <a:moveTo>
                      <a:pt x="571" y="936"/>
                    </a:moveTo>
                    <a:cubicBezTo>
                      <a:pt x="0" y="868"/>
                      <a:pt x="115" y="0"/>
                      <a:pt x="685" y="69"/>
                    </a:cubicBezTo>
                    <a:cubicBezTo>
                      <a:pt x="1233" y="137"/>
                      <a:pt x="1142" y="1005"/>
                      <a:pt x="571" y="936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7712050" y="20175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1"/>
                      <a:pt x="320" y="23"/>
                    </a:cubicBezTo>
                    <a:cubicBezTo>
                      <a:pt x="617" y="69"/>
                      <a:pt x="548" y="503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7684650" y="2044325"/>
                <a:ext cx="15450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03" extrusionOk="0">
                    <a:moveTo>
                      <a:pt x="275" y="480"/>
                    </a:moveTo>
                    <a:cubicBezTo>
                      <a:pt x="1" y="434"/>
                      <a:pt x="47" y="0"/>
                      <a:pt x="320" y="46"/>
                    </a:cubicBezTo>
                    <a:cubicBezTo>
                      <a:pt x="617" y="69"/>
                      <a:pt x="549" y="503"/>
                      <a:pt x="27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7975100" y="2559025"/>
                <a:ext cx="187200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9223" extrusionOk="0">
                    <a:moveTo>
                      <a:pt x="7214" y="3174"/>
                    </a:moveTo>
                    <a:cubicBezTo>
                      <a:pt x="7168" y="2922"/>
                      <a:pt x="6803" y="686"/>
                      <a:pt x="5023" y="138"/>
                    </a:cubicBezTo>
                    <a:cubicBezTo>
                      <a:pt x="4771" y="46"/>
                      <a:pt x="4498" y="1"/>
                      <a:pt x="4224" y="1"/>
                    </a:cubicBezTo>
                    <a:cubicBezTo>
                      <a:pt x="2923" y="1"/>
                      <a:pt x="1507" y="868"/>
                      <a:pt x="754" y="2420"/>
                    </a:cubicBezTo>
                    <a:lnTo>
                      <a:pt x="1393" y="6255"/>
                    </a:lnTo>
                    <a:cubicBezTo>
                      <a:pt x="914" y="6803"/>
                      <a:pt x="457" y="7351"/>
                      <a:pt x="1" y="7898"/>
                    </a:cubicBezTo>
                    <a:cubicBezTo>
                      <a:pt x="92" y="7944"/>
                      <a:pt x="2626" y="9222"/>
                      <a:pt x="4977" y="7761"/>
                    </a:cubicBezTo>
                    <a:cubicBezTo>
                      <a:pt x="6461" y="6826"/>
                      <a:pt x="7488" y="5022"/>
                      <a:pt x="7214" y="3174"/>
                    </a:cubicBezTo>
                    <a:close/>
                  </a:path>
                </a:pathLst>
              </a:custGeom>
              <a:solidFill>
                <a:srgbClr val="A154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8011625" y="2602975"/>
                <a:ext cx="1135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680" extrusionOk="0">
                    <a:moveTo>
                      <a:pt x="4475" y="2123"/>
                    </a:moveTo>
                    <a:cubicBezTo>
                      <a:pt x="4429" y="1393"/>
                      <a:pt x="3858" y="662"/>
                      <a:pt x="3151" y="388"/>
                    </a:cubicBezTo>
                    <a:cubicBezTo>
                      <a:pt x="2078" y="0"/>
                      <a:pt x="640" y="617"/>
                      <a:pt x="1" y="2032"/>
                    </a:cubicBezTo>
                    <a:cubicBezTo>
                      <a:pt x="686" y="1804"/>
                      <a:pt x="1416" y="2077"/>
                      <a:pt x="1804" y="2671"/>
                    </a:cubicBezTo>
                    <a:cubicBezTo>
                      <a:pt x="2215" y="3287"/>
                      <a:pt x="2078" y="4155"/>
                      <a:pt x="1507" y="4680"/>
                    </a:cubicBezTo>
                    <a:cubicBezTo>
                      <a:pt x="3333" y="4588"/>
                      <a:pt x="4543" y="3287"/>
                      <a:pt x="4475" y="212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8006500" y="2588125"/>
                <a:ext cx="1238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5388" extrusionOk="0">
                    <a:moveTo>
                      <a:pt x="4953" y="3333"/>
                    </a:moveTo>
                    <a:cubicBezTo>
                      <a:pt x="4565" y="663"/>
                      <a:pt x="1370" y="366"/>
                      <a:pt x="320" y="2786"/>
                    </a:cubicBezTo>
                    <a:lnTo>
                      <a:pt x="137" y="2580"/>
                    </a:lnTo>
                    <a:cubicBezTo>
                      <a:pt x="1872" y="2032"/>
                      <a:pt x="3105" y="4246"/>
                      <a:pt x="1689" y="5388"/>
                    </a:cubicBezTo>
                    <a:cubicBezTo>
                      <a:pt x="2785" y="4246"/>
                      <a:pt x="1758" y="2398"/>
                      <a:pt x="229" y="2877"/>
                    </a:cubicBezTo>
                    <a:cubicBezTo>
                      <a:pt x="114" y="2923"/>
                      <a:pt x="0" y="2786"/>
                      <a:pt x="46" y="2671"/>
                    </a:cubicBezTo>
                    <a:cubicBezTo>
                      <a:pt x="1073" y="1"/>
                      <a:pt x="4885" y="320"/>
                      <a:pt x="4953" y="3333"/>
                    </a:cubicBezTo>
                    <a:close/>
                  </a:path>
                </a:pathLst>
              </a:custGeom>
              <a:solidFill>
                <a:srgbClr val="8A3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7842725" y="1918775"/>
                <a:ext cx="17520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3380" extrusionOk="0">
                    <a:moveTo>
                      <a:pt x="6802" y="3379"/>
                    </a:moveTo>
                    <a:cubicBezTo>
                      <a:pt x="7008" y="1895"/>
                      <a:pt x="5205" y="845"/>
                      <a:pt x="3926" y="1576"/>
                    </a:cubicBezTo>
                    <a:cubicBezTo>
                      <a:pt x="3493" y="1781"/>
                      <a:pt x="3128" y="2169"/>
                      <a:pt x="2922" y="2626"/>
                    </a:cubicBezTo>
                    <a:lnTo>
                      <a:pt x="3744" y="2717"/>
                    </a:lnTo>
                    <a:cubicBezTo>
                      <a:pt x="3561" y="1348"/>
                      <a:pt x="1827" y="1"/>
                      <a:pt x="594" y="1051"/>
                    </a:cubicBezTo>
                    <a:cubicBezTo>
                      <a:pt x="252" y="1370"/>
                      <a:pt x="69" y="1758"/>
                      <a:pt x="0" y="2169"/>
                    </a:cubicBezTo>
                    <a:cubicBezTo>
                      <a:pt x="252" y="1850"/>
                      <a:pt x="525" y="1553"/>
                      <a:pt x="845" y="1416"/>
                    </a:cubicBezTo>
                    <a:cubicBezTo>
                      <a:pt x="1827" y="960"/>
                      <a:pt x="2717" y="1987"/>
                      <a:pt x="2876" y="2900"/>
                    </a:cubicBezTo>
                    <a:cubicBezTo>
                      <a:pt x="2922" y="3128"/>
                      <a:pt x="3173" y="3288"/>
                      <a:pt x="3401" y="3242"/>
                    </a:cubicBezTo>
                    <a:cubicBezTo>
                      <a:pt x="3561" y="3219"/>
                      <a:pt x="3675" y="3105"/>
                      <a:pt x="3721" y="2991"/>
                    </a:cubicBezTo>
                    <a:cubicBezTo>
                      <a:pt x="3858" y="2717"/>
                      <a:pt x="4063" y="2466"/>
                      <a:pt x="4337" y="2306"/>
                    </a:cubicBezTo>
                    <a:cubicBezTo>
                      <a:pt x="5250" y="1736"/>
                      <a:pt x="6414" y="2261"/>
                      <a:pt x="6802" y="337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7884950" y="2019775"/>
                <a:ext cx="308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006" extrusionOk="0">
                    <a:moveTo>
                      <a:pt x="571" y="937"/>
                    </a:moveTo>
                    <a:cubicBezTo>
                      <a:pt x="1" y="868"/>
                      <a:pt x="115" y="1"/>
                      <a:pt x="662" y="69"/>
                    </a:cubicBezTo>
                    <a:cubicBezTo>
                      <a:pt x="1233" y="138"/>
                      <a:pt x="1142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7833600" y="1993525"/>
                <a:ext cx="308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006" extrusionOk="0">
                    <a:moveTo>
                      <a:pt x="571" y="937"/>
                    </a:moveTo>
                    <a:cubicBezTo>
                      <a:pt x="0" y="868"/>
                      <a:pt x="92" y="1"/>
                      <a:pt x="662" y="69"/>
                    </a:cubicBezTo>
                    <a:cubicBezTo>
                      <a:pt x="1233" y="138"/>
                      <a:pt x="1119" y="1005"/>
                      <a:pt x="571" y="93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7958575" y="2015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74" y="457"/>
                    </a:moveTo>
                    <a:cubicBezTo>
                      <a:pt x="0" y="434"/>
                      <a:pt x="46" y="0"/>
                      <a:pt x="342" y="23"/>
                    </a:cubicBezTo>
                    <a:cubicBezTo>
                      <a:pt x="616" y="69"/>
                      <a:pt x="571" y="502"/>
                      <a:pt x="274" y="45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7924900" y="1922775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46" y="1"/>
                      <a:pt x="343" y="23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7892375" y="1906800"/>
                <a:ext cx="15425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297" y="480"/>
                    </a:moveTo>
                    <a:cubicBezTo>
                      <a:pt x="0" y="434"/>
                      <a:pt x="69" y="1"/>
                      <a:pt x="343" y="46"/>
                    </a:cubicBezTo>
                    <a:cubicBezTo>
                      <a:pt x="617" y="69"/>
                      <a:pt x="571" y="503"/>
                      <a:pt x="297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8242175" y="1856575"/>
                <a:ext cx="122125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6986" extrusionOk="0">
                    <a:moveTo>
                      <a:pt x="0" y="982"/>
                    </a:moveTo>
                    <a:cubicBezTo>
                      <a:pt x="1872" y="1"/>
                      <a:pt x="3835" y="2238"/>
                      <a:pt x="1803" y="3493"/>
                    </a:cubicBezTo>
                    <a:cubicBezTo>
                      <a:pt x="1575" y="3607"/>
                      <a:pt x="1484" y="3881"/>
                      <a:pt x="1598" y="4109"/>
                    </a:cubicBezTo>
                    <a:cubicBezTo>
                      <a:pt x="1712" y="4269"/>
                      <a:pt x="1895" y="4361"/>
                      <a:pt x="2077" y="4315"/>
                    </a:cubicBezTo>
                    <a:cubicBezTo>
                      <a:pt x="2671" y="4201"/>
                      <a:pt x="3356" y="4498"/>
                      <a:pt x="3584" y="5091"/>
                    </a:cubicBezTo>
                    <a:cubicBezTo>
                      <a:pt x="3858" y="5753"/>
                      <a:pt x="3538" y="6552"/>
                      <a:pt x="2945" y="6985"/>
                    </a:cubicBezTo>
                    <a:cubicBezTo>
                      <a:pt x="3333" y="6894"/>
                      <a:pt x="3721" y="6643"/>
                      <a:pt x="3949" y="6255"/>
                    </a:cubicBezTo>
                    <a:cubicBezTo>
                      <a:pt x="4885" y="4886"/>
                      <a:pt x="3492" y="3174"/>
                      <a:pt x="1940" y="3448"/>
                    </a:cubicBezTo>
                    <a:lnTo>
                      <a:pt x="2214" y="4269"/>
                    </a:lnTo>
                    <a:cubicBezTo>
                      <a:pt x="3378" y="3767"/>
                      <a:pt x="3972" y="2078"/>
                      <a:pt x="3059" y="1074"/>
                    </a:cubicBezTo>
                    <a:cubicBezTo>
                      <a:pt x="2306" y="138"/>
                      <a:pt x="753" y="69"/>
                      <a:pt x="0" y="98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8165125" y="1830325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708" y="960"/>
                    </a:moveTo>
                    <a:cubicBezTo>
                      <a:pt x="138" y="1051"/>
                      <a:pt x="1" y="184"/>
                      <a:pt x="571" y="92"/>
                    </a:cubicBezTo>
                    <a:cubicBezTo>
                      <a:pt x="1119" y="1"/>
                      <a:pt x="1256" y="868"/>
                      <a:pt x="708" y="96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8183975" y="1900525"/>
                <a:ext cx="3197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92"/>
                    </a:cubicBezTo>
                    <a:cubicBezTo>
                      <a:pt x="1141" y="0"/>
                      <a:pt x="1278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8126900" y="1885125"/>
                <a:ext cx="31400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051" extrusionOk="0">
                    <a:moveTo>
                      <a:pt x="708" y="959"/>
                    </a:moveTo>
                    <a:cubicBezTo>
                      <a:pt x="137" y="1050"/>
                      <a:pt x="0" y="160"/>
                      <a:pt x="571" y="69"/>
                    </a:cubicBezTo>
                    <a:cubicBezTo>
                      <a:pt x="1119" y="0"/>
                      <a:pt x="1256" y="868"/>
                      <a:pt x="708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8217625" y="1970150"/>
                <a:ext cx="31425" cy="262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051" extrusionOk="0">
                    <a:moveTo>
                      <a:pt x="685" y="959"/>
                    </a:moveTo>
                    <a:cubicBezTo>
                      <a:pt x="138" y="1050"/>
                      <a:pt x="1" y="183"/>
                      <a:pt x="549" y="91"/>
                    </a:cubicBezTo>
                    <a:cubicBezTo>
                      <a:pt x="1119" y="0"/>
                      <a:pt x="1256" y="890"/>
                      <a:pt x="685" y="959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8314650" y="2003800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42" y="480"/>
                    </a:moveTo>
                    <a:cubicBezTo>
                      <a:pt x="68" y="526"/>
                      <a:pt x="0" y="69"/>
                      <a:pt x="274" y="46"/>
                    </a:cubicBezTo>
                    <a:cubicBezTo>
                      <a:pt x="571" y="1"/>
                      <a:pt x="639" y="435"/>
                      <a:pt x="342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8253000" y="1919925"/>
                <a:ext cx="154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6" extrusionOk="0">
                    <a:moveTo>
                      <a:pt x="343" y="480"/>
                    </a:moveTo>
                    <a:cubicBezTo>
                      <a:pt x="69" y="526"/>
                      <a:pt x="1" y="92"/>
                      <a:pt x="275" y="46"/>
                    </a:cubicBezTo>
                    <a:cubicBezTo>
                      <a:pt x="549" y="1"/>
                      <a:pt x="617" y="434"/>
                      <a:pt x="343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8350600" y="1896525"/>
                <a:ext cx="1600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26" extrusionOk="0">
                    <a:moveTo>
                      <a:pt x="365" y="480"/>
                    </a:moveTo>
                    <a:cubicBezTo>
                      <a:pt x="68" y="526"/>
                      <a:pt x="0" y="92"/>
                      <a:pt x="297" y="46"/>
                    </a:cubicBezTo>
                    <a:cubicBezTo>
                      <a:pt x="571" y="1"/>
                      <a:pt x="639" y="434"/>
                      <a:pt x="365" y="48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7322875" y="1813225"/>
                <a:ext cx="1052275" cy="856525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34261" extrusionOk="0">
                    <a:moveTo>
                      <a:pt x="1324" y="5592"/>
                    </a:moveTo>
                    <a:cubicBezTo>
                      <a:pt x="2238" y="4999"/>
                      <a:pt x="3470" y="5067"/>
                      <a:pt x="4360" y="5798"/>
                    </a:cubicBezTo>
                    <a:cubicBezTo>
                      <a:pt x="3995" y="4154"/>
                      <a:pt x="4999" y="2625"/>
                      <a:pt x="6392" y="2328"/>
                    </a:cubicBezTo>
                    <a:cubicBezTo>
                      <a:pt x="7510" y="2077"/>
                      <a:pt x="8743" y="2671"/>
                      <a:pt x="9359" y="3789"/>
                    </a:cubicBezTo>
                    <a:cubicBezTo>
                      <a:pt x="9450" y="3607"/>
                      <a:pt x="10135" y="2214"/>
                      <a:pt x="11710" y="1803"/>
                    </a:cubicBezTo>
                    <a:cubicBezTo>
                      <a:pt x="12988" y="1484"/>
                      <a:pt x="14358" y="1918"/>
                      <a:pt x="15294" y="2967"/>
                    </a:cubicBezTo>
                    <a:cubicBezTo>
                      <a:pt x="15933" y="1461"/>
                      <a:pt x="17485" y="571"/>
                      <a:pt x="19105" y="731"/>
                    </a:cubicBezTo>
                    <a:cubicBezTo>
                      <a:pt x="20726" y="913"/>
                      <a:pt x="22073" y="2169"/>
                      <a:pt x="22369" y="3789"/>
                    </a:cubicBezTo>
                    <a:cubicBezTo>
                      <a:pt x="23488" y="2557"/>
                      <a:pt x="25223" y="2077"/>
                      <a:pt x="26706" y="2602"/>
                    </a:cubicBezTo>
                    <a:cubicBezTo>
                      <a:pt x="28464" y="3219"/>
                      <a:pt x="29605" y="5067"/>
                      <a:pt x="29354" y="7030"/>
                    </a:cubicBezTo>
                    <a:cubicBezTo>
                      <a:pt x="30860" y="6505"/>
                      <a:pt x="32435" y="7145"/>
                      <a:pt x="33075" y="8354"/>
                    </a:cubicBezTo>
                    <a:cubicBezTo>
                      <a:pt x="33531" y="9267"/>
                      <a:pt x="33417" y="10409"/>
                      <a:pt x="32801" y="11322"/>
                    </a:cubicBezTo>
                    <a:cubicBezTo>
                      <a:pt x="33143" y="11344"/>
                      <a:pt x="35859" y="11710"/>
                      <a:pt x="37388" y="14198"/>
                    </a:cubicBezTo>
                    <a:cubicBezTo>
                      <a:pt x="39169" y="17051"/>
                      <a:pt x="37731" y="20086"/>
                      <a:pt x="37640" y="20269"/>
                    </a:cubicBezTo>
                    <a:cubicBezTo>
                      <a:pt x="39237" y="20452"/>
                      <a:pt x="40584" y="21479"/>
                      <a:pt x="41063" y="22871"/>
                    </a:cubicBezTo>
                    <a:cubicBezTo>
                      <a:pt x="41680" y="24674"/>
                      <a:pt x="40721" y="26888"/>
                      <a:pt x="38690" y="27847"/>
                    </a:cubicBezTo>
                    <a:cubicBezTo>
                      <a:pt x="40356" y="28646"/>
                      <a:pt x="41155" y="30426"/>
                      <a:pt x="40721" y="31956"/>
                    </a:cubicBezTo>
                    <a:cubicBezTo>
                      <a:pt x="40196" y="33713"/>
                      <a:pt x="38279" y="34238"/>
                      <a:pt x="38187" y="34261"/>
                    </a:cubicBezTo>
                    <a:lnTo>
                      <a:pt x="38187" y="34261"/>
                    </a:lnTo>
                    <a:cubicBezTo>
                      <a:pt x="38370" y="34238"/>
                      <a:pt x="38530" y="34238"/>
                      <a:pt x="38690" y="34238"/>
                    </a:cubicBezTo>
                    <a:cubicBezTo>
                      <a:pt x="40082" y="34078"/>
                      <a:pt x="41269" y="33051"/>
                      <a:pt x="41566" y="31659"/>
                    </a:cubicBezTo>
                    <a:cubicBezTo>
                      <a:pt x="41908" y="30084"/>
                      <a:pt x="41041" y="28440"/>
                      <a:pt x="39511" y="27870"/>
                    </a:cubicBezTo>
                    <a:cubicBezTo>
                      <a:pt x="41177" y="26934"/>
                      <a:pt x="42090" y="25040"/>
                      <a:pt x="41748" y="23191"/>
                    </a:cubicBezTo>
                    <a:cubicBezTo>
                      <a:pt x="41451" y="21479"/>
                      <a:pt x="40105" y="20064"/>
                      <a:pt x="38370" y="19653"/>
                    </a:cubicBezTo>
                    <a:cubicBezTo>
                      <a:pt x="38575" y="19059"/>
                      <a:pt x="39146" y="17165"/>
                      <a:pt x="38347" y="15042"/>
                    </a:cubicBezTo>
                    <a:cubicBezTo>
                      <a:pt x="37137" y="11824"/>
                      <a:pt x="33851" y="10934"/>
                      <a:pt x="33508" y="10842"/>
                    </a:cubicBezTo>
                    <a:cubicBezTo>
                      <a:pt x="34102" y="9769"/>
                      <a:pt x="34010" y="8446"/>
                      <a:pt x="33257" y="7510"/>
                    </a:cubicBezTo>
                    <a:cubicBezTo>
                      <a:pt x="32550" y="6597"/>
                      <a:pt x="31363" y="6186"/>
                      <a:pt x="30244" y="6414"/>
                    </a:cubicBezTo>
                    <a:cubicBezTo>
                      <a:pt x="29902" y="3789"/>
                      <a:pt x="28053" y="1849"/>
                      <a:pt x="25953" y="1644"/>
                    </a:cubicBezTo>
                    <a:cubicBezTo>
                      <a:pt x="24173" y="1461"/>
                      <a:pt x="22826" y="2557"/>
                      <a:pt x="22506" y="2853"/>
                    </a:cubicBezTo>
                    <a:cubicBezTo>
                      <a:pt x="21913" y="1119"/>
                      <a:pt x="20361" y="0"/>
                      <a:pt x="18763" y="0"/>
                    </a:cubicBezTo>
                    <a:cubicBezTo>
                      <a:pt x="18649" y="0"/>
                      <a:pt x="18512" y="0"/>
                      <a:pt x="18375" y="23"/>
                    </a:cubicBezTo>
                    <a:cubicBezTo>
                      <a:pt x="16480" y="251"/>
                      <a:pt x="15545" y="2032"/>
                      <a:pt x="15476" y="2191"/>
                    </a:cubicBezTo>
                    <a:cubicBezTo>
                      <a:pt x="15408" y="2100"/>
                      <a:pt x="14015" y="571"/>
                      <a:pt x="11984" y="959"/>
                    </a:cubicBezTo>
                    <a:cubicBezTo>
                      <a:pt x="10158" y="1324"/>
                      <a:pt x="9382" y="2922"/>
                      <a:pt x="9313" y="3082"/>
                    </a:cubicBezTo>
                    <a:cubicBezTo>
                      <a:pt x="8537" y="1826"/>
                      <a:pt x="7008" y="1324"/>
                      <a:pt x="5730" y="1849"/>
                    </a:cubicBezTo>
                    <a:cubicBezTo>
                      <a:pt x="4611" y="2328"/>
                      <a:pt x="3904" y="3515"/>
                      <a:pt x="4018" y="4794"/>
                    </a:cubicBezTo>
                    <a:cubicBezTo>
                      <a:pt x="2671" y="4040"/>
                      <a:pt x="1096" y="4405"/>
                      <a:pt x="389" y="5410"/>
                    </a:cubicBezTo>
                    <a:cubicBezTo>
                      <a:pt x="115" y="5798"/>
                      <a:pt x="23" y="6232"/>
                      <a:pt x="1" y="6620"/>
                    </a:cubicBezTo>
                    <a:cubicBezTo>
                      <a:pt x="69" y="7076"/>
                      <a:pt x="160" y="7533"/>
                      <a:pt x="252" y="7989"/>
                    </a:cubicBezTo>
                    <a:cubicBezTo>
                      <a:pt x="138" y="7030"/>
                      <a:pt x="548" y="6117"/>
                      <a:pt x="1324" y="5592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7173375" y="2688575"/>
                <a:ext cx="861675" cy="302450"/>
              </a:xfrm>
              <a:custGeom>
                <a:avLst/>
                <a:gdLst/>
                <a:ahLst/>
                <a:cxnLst/>
                <a:rect l="l" t="t" r="r" b="b"/>
                <a:pathLst>
                  <a:path w="34467" h="12098" extrusionOk="0">
                    <a:moveTo>
                      <a:pt x="22141" y="10933"/>
                    </a:moveTo>
                    <a:cubicBezTo>
                      <a:pt x="15499" y="12098"/>
                      <a:pt x="10386" y="9290"/>
                      <a:pt x="8332" y="8126"/>
                    </a:cubicBezTo>
                    <a:cubicBezTo>
                      <a:pt x="3881" y="5592"/>
                      <a:pt x="1301" y="2123"/>
                      <a:pt x="0" y="0"/>
                    </a:cubicBezTo>
                    <a:cubicBezTo>
                      <a:pt x="434" y="1803"/>
                      <a:pt x="1301" y="3196"/>
                      <a:pt x="1689" y="3835"/>
                    </a:cubicBezTo>
                    <a:cubicBezTo>
                      <a:pt x="4086" y="7692"/>
                      <a:pt x="7875" y="9153"/>
                      <a:pt x="10637" y="10226"/>
                    </a:cubicBezTo>
                    <a:cubicBezTo>
                      <a:pt x="13787" y="11436"/>
                      <a:pt x="16663" y="11687"/>
                      <a:pt x="17370" y="11732"/>
                    </a:cubicBezTo>
                    <a:cubicBezTo>
                      <a:pt x="17553" y="11755"/>
                      <a:pt x="18192" y="11801"/>
                      <a:pt x="18945" y="11801"/>
                    </a:cubicBezTo>
                    <a:cubicBezTo>
                      <a:pt x="19311" y="11801"/>
                      <a:pt x="24081" y="11915"/>
                      <a:pt x="27619" y="10157"/>
                    </a:cubicBezTo>
                    <a:cubicBezTo>
                      <a:pt x="31066" y="8423"/>
                      <a:pt x="33188" y="5638"/>
                      <a:pt x="34467" y="3287"/>
                    </a:cubicBezTo>
                    <a:cubicBezTo>
                      <a:pt x="33120" y="4999"/>
                      <a:pt x="28966" y="9747"/>
                      <a:pt x="22141" y="10933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7417025" y="2633225"/>
                <a:ext cx="184925" cy="82175"/>
              </a:xfrm>
              <a:custGeom>
                <a:avLst/>
                <a:gdLst/>
                <a:ahLst/>
                <a:cxnLst/>
                <a:rect l="l" t="t" r="r" b="b"/>
                <a:pathLst>
                  <a:path w="7397" h="3287" extrusionOk="0">
                    <a:moveTo>
                      <a:pt x="115" y="1141"/>
                    </a:moveTo>
                    <a:cubicBezTo>
                      <a:pt x="252" y="1803"/>
                      <a:pt x="800" y="2146"/>
                      <a:pt x="1233" y="2420"/>
                    </a:cubicBezTo>
                    <a:cubicBezTo>
                      <a:pt x="2603" y="3287"/>
                      <a:pt x="4109" y="3127"/>
                      <a:pt x="4703" y="3059"/>
                    </a:cubicBezTo>
                    <a:cubicBezTo>
                      <a:pt x="5890" y="2922"/>
                      <a:pt x="6803" y="2488"/>
                      <a:pt x="7396" y="2123"/>
                    </a:cubicBezTo>
                    <a:cubicBezTo>
                      <a:pt x="7191" y="1917"/>
                      <a:pt x="6963" y="1758"/>
                      <a:pt x="6711" y="1644"/>
                    </a:cubicBezTo>
                    <a:cubicBezTo>
                      <a:pt x="5228" y="959"/>
                      <a:pt x="4246" y="2397"/>
                      <a:pt x="2557" y="1849"/>
                    </a:cubicBezTo>
                    <a:cubicBezTo>
                      <a:pt x="1279" y="1438"/>
                      <a:pt x="982" y="365"/>
                      <a:pt x="252" y="0"/>
                    </a:cubicBezTo>
                    <a:cubicBezTo>
                      <a:pt x="115" y="274"/>
                      <a:pt x="1" y="685"/>
                      <a:pt x="115" y="1141"/>
                    </a:cubicBezTo>
                    <a:close/>
                  </a:path>
                </a:pathLst>
              </a:custGeom>
              <a:solidFill>
                <a:srgbClr val="F9D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7374800" y="2741075"/>
                <a:ext cx="172925" cy="884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3538" extrusionOk="0">
                    <a:moveTo>
                      <a:pt x="3676" y="274"/>
                    </a:moveTo>
                    <a:cubicBezTo>
                      <a:pt x="2466" y="0"/>
                      <a:pt x="1393" y="342"/>
                      <a:pt x="1142" y="411"/>
                    </a:cubicBezTo>
                    <a:cubicBezTo>
                      <a:pt x="685" y="571"/>
                      <a:pt x="297" y="776"/>
                      <a:pt x="1" y="982"/>
                    </a:cubicBezTo>
                    <a:cubicBezTo>
                      <a:pt x="389" y="1507"/>
                      <a:pt x="845" y="1986"/>
                      <a:pt x="1302" y="2328"/>
                    </a:cubicBezTo>
                    <a:cubicBezTo>
                      <a:pt x="2877" y="3538"/>
                      <a:pt x="4657" y="3470"/>
                      <a:pt x="5273" y="3424"/>
                    </a:cubicBezTo>
                    <a:cubicBezTo>
                      <a:pt x="5547" y="3401"/>
                      <a:pt x="6186" y="3333"/>
                      <a:pt x="6917" y="3036"/>
                    </a:cubicBezTo>
                    <a:cubicBezTo>
                      <a:pt x="6574" y="2305"/>
                      <a:pt x="5547" y="685"/>
                      <a:pt x="3676" y="274"/>
                    </a:cubicBezTo>
                    <a:close/>
                  </a:path>
                </a:pathLst>
              </a:custGeom>
              <a:solidFill>
                <a:srgbClr val="E333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7514050" y="3341950"/>
                <a:ext cx="114700" cy="22255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8902" extrusionOk="0">
                    <a:moveTo>
                      <a:pt x="46" y="0"/>
                    </a:moveTo>
                    <a:cubicBezTo>
                      <a:pt x="23" y="0"/>
                      <a:pt x="23" y="0"/>
                      <a:pt x="0" y="0"/>
                    </a:cubicBezTo>
                    <a:cubicBezTo>
                      <a:pt x="2420" y="2237"/>
                      <a:pt x="4588" y="5752"/>
                      <a:pt x="2899" y="8902"/>
                    </a:cubicBezTo>
                    <a:cubicBezTo>
                      <a:pt x="2922" y="8902"/>
                      <a:pt x="2922" y="8902"/>
                      <a:pt x="2922" y="8902"/>
                    </a:cubicBezTo>
                    <a:cubicBezTo>
                      <a:pt x="3104" y="8628"/>
                      <a:pt x="3241" y="8331"/>
                      <a:pt x="3355" y="8035"/>
                    </a:cubicBezTo>
                    <a:cubicBezTo>
                      <a:pt x="4451" y="4953"/>
                      <a:pt x="2351" y="1917"/>
                      <a:pt x="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7460400" y="3393300"/>
                <a:ext cx="71350" cy="14837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5935" extrusionOk="0">
                    <a:moveTo>
                      <a:pt x="2671" y="3082"/>
                    </a:moveTo>
                    <a:cubicBezTo>
                      <a:pt x="2420" y="1416"/>
                      <a:pt x="1484" y="366"/>
                      <a:pt x="1142" y="0"/>
                    </a:cubicBezTo>
                    <a:lnTo>
                      <a:pt x="1" y="183"/>
                    </a:lnTo>
                    <a:cubicBezTo>
                      <a:pt x="868" y="845"/>
                      <a:pt x="1416" y="1849"/>
                      <a:pt x="1461" y="2945"/>
                    </a:cubicBezTo>
                    <a:cubicBezTo>
                      <a:pt x="1530" y="4474"/>
                      <a:pt x="571" y="5524"/>
                      <a:pt x="137" y="5935"/>
                    </a:cubicBezTo>
                    <a:cubicBezTo>
                      <a:pt x="845" y="5912"/>
                      <a:pt x="1575" y="5889"/>
                      <a:pt x="2374" y="5844"/>
                    </a:cubicBezTo>
                    <a:cubicBezTo>
                      <a:pt x="2557" y="5341"/>
                      <a:pt x="2854" y="4337"/>
                      <a:pt x="2671" y="3082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7246425" y="3425250"/>
                <a:ext cx="645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005" extrusionOk="0">
                    <a:moveTo>
                      <a:pt x="2579" y="936"/>
                    </a:moveTo>
                    <a:cubicBezTo>
                      <a:pt x="1666" y="754"/>
                      <a:pt x="822" y="457"/>
                      <a:pt x="0" y="1"/>
                    </a:cubicBezTo>
                    <a:cubicBezTo>
                      <a:pt x="69" y="69"/>
                      <a:pt x="137" y="138"/>
                      <a:pt x="228" y="206"/>
                    </a:cubicBezTo>
                    <a:cubicBezTo>
                      <a:pt x="205" y="206"/>
                      <a:pt x="183" y="206"/>
                      <a:pt x="183" y="229"/>
                    </a:cubicBezTo>
                    <a:cubicBezTo>
                      <a:pt x="867" y="731"/>
                      <a:pt x="1735" y="1005"/>
                      <a:pt x="2579" y="9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7246975" y="3459500"/>
                <a:ext cx="576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845" extrusionOk="0">
                    <a:moveTo>
                      <a:pt x="2306" y="799"/>
                    </a:moveTo>
                    <a:cubicBezTo>
                      <a:pt x="1485" y="639"/>
                      <a:pt x="731" y="365"/>
                      <a:pt x="1" y="0"/>
                    </a:cubicBezTo>
                    <a:cubicBezTo>
                      <a:pt x="92" y="91"/>
                      <a:pt x="183" y="206"/>
                      <a:pt x="298" y="297"/>
                    </a:cubicBezTo>
                    <a:cubicBezTo>
                      <a:pt x="275" y="297"/>
                      <a:pt x="252" y="274"/>
                      <a:pt x="206" y="274"/>
                    </a:cubicBezTo>
                    <a:cubicBezTo>
                      <a:pt x="845" y="662"/>
                      <a:pt x="1576" y="845"/>
                      <a:pt x="2306" y="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3" name="Google Shape;2683;p40"/>
            <p:cNvGrpSpPr/>
            <p:nvPr/>
          </p:nvGrpSpPr>
          <p:grpSpPr>
            <a:xfrm>
              <a:off x="708077" y="1995024"/>
              <a:ext cx="1215367" cy="2064392"/>
              <a:chOff x="896725" y="2043175"/>
              <a:chExt cx="1085925" cy="1844525"/>
            </a:xfrm>
          </p:grpSpPr>
          <p:sp>
            <p:nvSpPr>
              <p:cNvPr id="2684" name="Google Shape;2684;p40"/>
              <p:cNvSpPr/>
              <p:nvPr/>
            </p:nvSpPr>
            <p:spPr>
              <a:xfrm>
                <a:off x="1475900" y="3146775"/>
                <a:ext cx="179200" cy="1280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5122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549" y="4497"/>
                    </a:lnTo>
                    <a:cubicBezTo>
                      <a:pt x="1336" y="4779"/>
                      <a:pt x="2569" y="5121"/>
                      <a:pt x="4071" y="5121"/>
                    </a:cubicBezTo>
                    <a:cubicBezTo>
                      <a:pt x="4399" y="5121"/>
                      <a:pt x="4739" y="5105"/>
                      <a:pt x="5091" y="5068"/>
                    </a:cubicBezTo>
                    <a:cubicBezTo>
                      <a:pt x="5890" y="4977"/>
                      <a:pt x="6597" y="4794"/>
                      <a:pt x="7168" y="4612"/>
                    </a:cubicBezTo>
                    <a:cubicBezTo>
                      <a:pt x="7168" y="3082"/>
                      <a:pt x="7145" y="1530"/>
                      <a:pt x="7145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1475900" y="3146775"/>
                <a:ext cx="17920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3570" extrusionOk="0">
                    <a:moveTo>
                      <a:pt x="7145" y="1"/>
                    </a:moveTo>
                    <a:cubicBezTo>
                      <a:pt x="4748" y="663"/>
                      <a:pt x="2375" y="1325"/>
                      <a:pt x="1" y="1987"/>
                    </a:cubicBezTo>
                    <a:lnTo>
                      <a:pt x="252" y="3174"/>
                    </a:lnTo>
                    <a:cubicBezTo>
                      <a:pt x="1049" y="3397"/>
                      <a:pt x="1984" y="3570"/>
                      <a:pt x="3020" y="3570"/>
                    </a:cubicBezTo>
                    <a:cubicBezTo>
                      <a:pt x="3673" y="3570"/>
                      <a:pt x="4367" y="3501"/>
                      <a:pt x="5091" y="3333"/>
                    </a:cubicBezTo>
                    <a:cubicBezTo>
                      <a:pt x="5890" y="3174"/>
                      <a:pt x="6574" y="2900"/>
                      <a:pt x="7168" y="2626"/>
                    </a:cubicBezTo>
                    <a:cubicBezTo>
                      <a:pt x="7145" y="1736"/>
                      <a:pt x="7145" y="868"/>
                      <a:pt x="7145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40"/>
              <p:cNvSpPr/>
              <p:nvPr/>
            </p:nvSpPr>
            <p:spPr>
              <a:xfrm>
                <a:off x="972600" y="2248600"/>
                <a:ext cx="1010050" cy="954425"/>
              </a:xfrm>
              <a:custGeom>
                <a:avLst/>
                <a:gdLst/>
                <a:ahLst/>
                <a:cxnLst/>
                <a:rect l="l" t="t" r="r" b="b"/>
                <a:pathLst>
                  <a:path w="40402" h="38177" extrusionOk="0">
                    <a:moveTo>
                      <a:pt x="20087" y="1"/>
                    </a:moveTo>
                    <a:cubicBezTo>
                      <a:pt x="18170" y="1"/>
                      <a:pt x="15933" y="298"/>
                      <a:pt x="13605" y="1233"/>
                    </a:cubicBezTo>
                    <a:cubicBezTo>
                      <a:pt x="13513" y="1279"/>
                      <a:pt x="13376" y="1325"/>
                      <a:pt x="13217" y="1393"/>
                    </a:cubicBezTo>
                    <a:cubicBezTo>
                      <a:pt x="8515" y="3425"/>
                      <a:pt x="5981" y="7100"/>
                      <a:pt x="5182" y="8286"/>
                    </a:cubicBezTo>
                    <a:cubicBezTo>
                      <a:pt x="4246" y="9656"/>
                      <a:pt x="1" y="16230"/>
                      <a:pt x="2078" y="24492"/>
                    </a:cubicBezTo>
                    <a:cubicBezTo>
                      <a:pt x="2603" y="26592"/>
                      <a:pt x="4497" y="32595"/>
                      <a:pt x="10181" y="35882"/>
                    </a:cubicBezTo>
                    <a:cubicBezTo>
                      <a:pt x="13582" y="37845"/>
                      <a:pt x="16960" y="38028"/>
                      <a:pt x="19128" y="38142"/>
                    </a:cubicBezTo>
                    <a:cubicBezTo>
                      <a:pt x="19485" y="38161"/>
                      <a:pt x="19913" y="38177"/>
                      <a:pt x="20405" y="38177"/>
                    </a:cubicBezTo>
                    <a:cubicBezTo>
                      <a:pt x="22210" y="38177"/>
                      <a:pt x="24861" y="37970"/>
                      <a:pt x="27893" y="37001"/>
                    </a:cubicBezTo>
                    <a:cubicBezTo>
                      <a:pt x="30861" y="36065"/>
                      <a:pt x="34901" y="34764"/>
                      <a:pt x="37640" y="30883"/>
                    </a:cubicBezTo>
                    <a:cubicBezTo>
                      <a:pt x="38370" y="29879"/>
                      <a:pt x="40402" y="26980"/>
                      <a:pt x="39991" y="23442"/>
                    </a:cubicBezTo>
                    <a:cubicBezTo>
                      <a:pt x="39717" y="21137"/>
                      <a:pt x="38484" y="18991"/>
                      <a:pt x="38051" y="18261"/>
                    </a:cubicBezTo>
                    <a:cubicBezTo>
                      <a:pt x="37229" y="16800"/>
                      <a:pt x="37024" y="16960"/>
                      <a:pt x="36407" y="15819"/>
                    </a:cubicBezTo>
                    <a:cubicBezTo>
                      <a:pt x="35038" y="13285"/>
                      <a:pt x="35745" y="12007"/>
                      <a:pt x="34878" y="9222"/>
                    </a:cubicBezTo>
                    <a:cubicBezTo>
                      <a:pt x="34718" y="8674"/>
                      <a:pt x="33851" y="6027"/>
                      <a:pt x="31545" y="3858"/>
                    </a:cubicBezTo>
                    <a:cubicBezTo>
                      <a:pt x="29605" y="2032"/>
                      <a:pt x="27528" y="1370"/>
                      <a:pt x="25953" y="914"/>
                    </a:cubicBezTo>
                    <a:cubicBezTo>
                      <a:pt x="24972" y="617"/>
                      <a:pt x="22826" y="1"/>
                      <a:pt x="20087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40"/>
              <p:cNvSpPr/>
              <p:nvPr/>
            </p:nvSpPr>
            <p:spPr>
              <a:xfrm>
                <a:off x="1649950" y="2548200"/>
                <a:ext cx="196325" cy="192525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7701" extrusionOk="0">
                    <a:moveTo>
                      <a:pt x="2304" y="4494"/>
                    </a:moveTo>
                    <a:cubicBezTo>
                      <a:pt x="2590" y="4494"/>
                      <a:pt x="3042" y="4711"/>
                      <a:pt x="3059" y="4953"/>
                    </a:cubicBezTo>
                    <a:cubicBezTo>
                      <a:pt x="3059" y="5128"/>
                      <a:pt x="2808" y="5366"/>
                      <a:pt x="2546" y="5366"/>
                    </a:cubicBezTo>
                    <a:cubicBezTo>
                      <a:pt x="2535" y="5366"/>
                      <a:pt x="2523" y="5365"/>
                      <a:pt x="2511" y="5364"/>
                    </a:cubicBezTo>
                    <a:cubicBezTo>
                      <a:pt x="2123" y="5318"/>
                      <a:pt x="1986" y="4702"/>
                      <a:pt x="2100" y="4565"/>
                    </a:cubicBezTo>
                    <a:cubicBezTo>
                      <a:pt x="2139" y="4516"/>
                      <a:pt x="2213" y="4494"/>
                      <a:pt x="2304" y="4494"/>
                    </a:cubicBezTo>
                    <a:close/>
                    <a:moveTo>
                      <a:pt x="3698" y="0"/>
                    </a:moveTo>
                    <a:cubicBezTo>
                      <a:pt x="1598" y="137"/>
                      <a:pt x="0" y="1940"/>
                      <a:pt x="115" y="4063"/>
                    </a:cubicBezTo>
                    <a:cubicBezTo>
                      <a:pt x="246" y="6103"/>
                      <a:pt x="1917" y="7700"/>
                      <a:pt x="3910" y="7700"/>
                    </a:cubicBezTo>
                    <a:cubicBezTo>
                      <a:pt x="3991" y="7700"/>
                      <a:pt x="4073" y="7698"/>
                      <a:pt x="4155" y="7692"/>
                    </a:cubicBezTo>
                    <a:cubicBezTo>
                      <a:pt x="6255" y="7578"/>
                      <a:pt x="7852" y="5752"/>
                      <a:pt x="7715" y="3629"/>
                    </a:cubicBezTo>
                    <a:cubicBezTo>
                      <a:pt x="7601" y="1575"/>
                      <a:pt x="5935" y="0"/>
                      <a:pt x="3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40"/>
              <p:cNvSpPr/>
              <p:nvPr/>
            </p:nvSpPr>
            <p:spPr>
              <a:xfrm>
                <a:off x="1672200" y="2553275"/>
                <a:ext cx="127850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650" extrusionOk="0">
                    <a:moveTo>
                      <a:pt x="2412" y="0"/>
                    </a:moveTo>
                    <a:cubicBezTo>
                      <a:pt x="2384" y="0"/>
                      <a:pt x="2357" y="1"/>
                      <a:pt x="2329" y="3"/>
                    </a:cubicBezTo>
                    <a:cubicBezTo>
                      <a:pt x="914" y="48"/>
                      <a:pt x="1" y="1943"/>
                      <a:pt x="92" y="3449"/>
                    </a:cubicBezTo>
                    <a:cubicBezTo>
                      <a:pt x="158" y="4910"/>
                      <a:pt x="1212" y="6650"/>
                      <a:pt x="2587" y="6650"/>
                    </a:cubicBezTo>
                    <a:cubicBezTo>
                      <a:pt x="2630" y="6650"/>
                      <a:pt x="2673" y="6648"/>
                      <a:pt x="2717" y="6645"/>
                    </a:cubicBezTo>
                    <a:cubicBezTo>
                      <a:pt x="3927" y="6553"/>
                      <a:pt x="5114" y="5070"/>
                      <a:pt x="4954" y="3175"/>
                    </a:cubicBezTo>
                    <a:lnTo>
                      <a:pt x="3082" y="2810"/>
                    </a:lnTo>
                    <a:cubicBezTo>
                      <a:pt x="3561" y="2376"/>
                      <a:pt x="4041" y="1943"/>
                      <a:pt x="4520" y="1532"/>
                    </a:cubicBezTo>
                    <a:cubicBezTo>
                      <a:pt x="4475" y="1443"/>
                      <a:pt x="3623" y="0"/>
                      <a:pt x="2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40"/>
              <p:cNvSpPr/>
              <p:nvPr/>
            </p:nvSpPr>
            <p:spPr>
              <a:xfrm>
                <a:off x="1708150" y="2305675"/>
                <a:ext cx="272800" cy="699050"/>
              </a:xfrm>
              <a:custGeom>
                <a:avLst/>
                <a:gdLst/>
                <a:ahLst/>
                <a:cxnLst/>
                <a:rect l="l" t="t" r="r" b="b"/>
                <a:pathLst>
                  <a:path w="10912" h="27962" extrusionOk="0">
                    <a:moveTo>
                      <a:pt x="3858" y="4040"/>
                    </a:moveTo>
                    <a:cubicBezTo>
                      <a:pt x="5547" y="6871"/>
                      <a:pt x="4794" y="8263"/>
                      <a:pt x="6049" y="12121"/>
                    </a:cubicBezTo>
                    <a:cubicBezTo>
                      <a:pt x="7624" y="16937"/>
                      <a:pt x="9633" y="17279"/>
                      <a:pt x="10135" y="20817"/>
                    </a:cubicBezTo>
                    <a:cubicBezTo>
                      <a:pt x="10546" y="23739"/>
                      <a:pt x="9542" y="26295"/>
                      <a:pt x="8651" y="27961"/>
                    </a:cubicBezTo>
                    <a:cubicBezTo>
                      <a:pt x="9542" y="26637"/>
                      <a:pt x="10911" y="24127"/>
                      <a:pt x="10569" y="21159"/>
                    </a:cubicBezTo>
                    <a:cubicBezTo>
                      <a:pt x="10295" y="18854"/>
                      <a:pt x="9062" y="16708"/>
                      <a:pt x="8629" y="15978"/>
                    </a:cubicBezTo>
                    <a:cubicBezTo>
                      <a:pt x="7807" y="14517"/>
                      <a:pt x="7602" y="14677"/>
                      <a:pt x="6985" y="13536"/>
                    </a:cubicBezTo>
                    <a:cubicBezTo>
                      <a:pt x="5616" y="11002"/>
                      <a:pt x="6323" y="9724"/>
                      <a:pt x="5456" y="6939"/>
                    </a:cubicBezTo>
                    <a:cubicBezTo>
                      <a:pt x="5296" y="6391"/>
                      <a:pt x="4429" y="3744"/>
                      <a:pt x="2123" y="1575"/>
                    </a:cubicBezTo>
                    <a:cubicBezTo>
                      <a:pt x="1416" y="913"/>
                      <a:pt x="708" y="411"/>
                      <a:pt x="1" y="0"/>
                    </a:cubicBezTo>
                    <a:cubicBezTo>
                      <a:pt x="1096" y="754"/>
                      <a:pt x="2671" y="2032"/>
                      <a:pt x="3858" y="404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40"/>
              <p:cNvSpPr/>
              <p:nvPr/>
            </p:nvSpPr>
            <p:spPr>
              <a:xfrm>
                <a:off x="1699600" y="2660550"/>
                <a:ext cx="2685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72" extrusionOk="0">
                    <a:moveTo>
                      <a:pt x="318" y="0"/>
                    </a:moveTo>
                    <a:cubicBezTo>
                      <a:pt x="227" y="0"/>
                      <a:pt x="153" y="22"/>
                      <a:pt x="114" y="71"/>
                    </a:cubicBezTo>
                    <a:cubicBezTo>
                      <a:pt x="0" y="208"/>
                      <a:pt x="137" y="824"/>
                      <a:pt x="525" y="870"/>
                    </a:cubicBezTo>
                    <a:cubicBezTo>
                      <a:pt x="537" y="871"/>
                      <a:pt x="549" y="872"/>
                      <a:pt x="560" y="872"/>
                    </a:cubicBezTo>
                    <a:cubicBezTo>
                      <a:pt x="822" y="872"/>
                      <a:pt x="1073" y="634"/>
                      <a:pt x="1073" y="459"/>
                    </a:cubicBezTo>
                    <a:cubicBezTo>
                      <a:pt x="1056" y="217"/>
                      <a:pt x="60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40"/>
              <p:cNvSpPr/>
              <p:nvPr/>
            </p:nvSpPr>
            <p:spPr>
              <a:xfrm>
                <a:off x="1289875" y="2621800"/>
                <a:ext cx="222000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8880" h="8271" extrusionOk="0">
                    <a:moveTo>
                      <a:pt x="2609" y="4828"/>
                    </a:moveTo>
                    <a:cubicBezTo>
                      <a:pt x="2931" y="4828"/>
                      <a:pt x="3430" y="5060"/>
                      <a:pt x="3447" y="5319"/>
                    </a:cubicBezTo>
                    <a:cubicBezTo>
                      <a:pt x="3447" y="5509"/>
                      <a:pt x="3174" y="5758"/>
                      <a:pt x="2898" y="5758"/>
                    </a:cubicBezTo>
                    <a:cubicBezTo>
                      <a:pt x="2876" y="5758"/>
                      <a:pt x="2853" y="5756"/>
                      <a:pt x="2831" y="5753"/>
                    </a:cubicBezTo>
                    <a:cubicBezTo>
                      <a:pt x="2397" y="5707"/>
                      <a:pt x="2238" y="5068"/>
                      <a:pt x="2375" y="4908"/>
                    </a:cubicBezTo>
                    <a:cubicBezTo>
                      <a:pt x="2419" y="4852"/>
                      <a:pt x="2505" y="4828"/>
                      <a:pt x="2609" y="4828"/>
                    </a:cubicBezTo>
                    <a:close/>
                    <a:moveTo>
                      <a:pt x="4201" y="1"/>
                    </a:moveTo>
                    <a:cubicBezTo>
                      <a:pt x="1827" y="138"/>
                      <a:pt x="1" y="2101"/>
                      <a:pt x="138" y="4383"/>
                    </a:cubicBezTo>
                    <a:cubicBezTo>
                      <a:pt x="248" y="6581"/>
                      <a:pt x="2135" y="8271"/>
                      <a:pt x="4415" y="8271"/>
                    </a:cubicBezTo>
                    <a:cubicBezTo>
                      <a:pt x="4503" y="8271"/>
                      <a:pt x="4591" y="8268"/>
                      <a:pt x="4680" y="8263"/>
                    </a:cubicBezTo>
                    <a:cubicBezTo>
                      <a:pt x="7054" y="8126"/>
                      <a:pt x="8880" y="6163"/>
                      <a:pt x="8743" y="3881"/>
                    </a:cubicBezTo>
                    <a:cubicBezTo>
                      <a:pt x="8606" y="1690"/>
                      <a:pt x="6734" y="1"/>
                      <a:pt x="4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40"/>
              <p:cNvSpPr/>
              <p:nvPr/>
            </p:nvSpPr>
            <p:spPr>
              <a:xfrm>
                <a:off x="1315000" y="2626925"/>
                <a:ext cx="144375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775" h="7151" extrusionOk="0">
                    <a:moveTo>
                      <a:pt x="2708" y="0"/>
                    </a:moveTo>
                    <a:cubicBezTo>
                      <a:pt x="2688" y="0"/>
                      <a:pt x="2668" y="0"/>
                      <a:pt x="2648" y="1"/>
                    </a:cubicBezTo>
                    <a:cubicBezTo>
                      <a:pt x="1050" y="70"/>
                      <a:pt x="0" y="2101"/>
                      <a:pt x="91" y="3744"/>
                    </a:cubicBezTo>
                    <a:cubicBezTo>
                      <a:pt x="180" y="5297"/>
                      <a:pt x="1367" y="7150"/>
                      <a:pt x="2921" y="7150"/>
                    </a:cubicBezTo>
                    <a:cubicBezTo>
                      <a:pt x="2966" y="7150"/>
                      <a:pt x="3012" y="7149"/>
                      <a:pt x="3059" y="7145"/>
                    </a:cubicBezTo>
                    <a:cubicBezTo>
                      <a:pt x="4428" y="7031"/>
                      <a:pt x="5775" y="5456"/>
                      <a:pt x="5592" y="3425"/>
                    </a:cubicBezTo>
                    <a:cubicBezTo>
                      <a:pt x="4885" y="3288"/>
                      <a:pt x="4200" y="3151"/>
                      <a:pt x="3492" y="3014"/>
                    </a:cubicBezTo>
                    <a:cubicBezTo>
                      <a:pt x="4040" y="2557"/>
                      <a:pt x="4588" y="2101"/>
                      <a:pt x="5113" y="1644"/>
                    </a:cubicBezTo>
                    <a:cubicBezTo>
                      <a:pt x="5068" y="1554"/>
                      <a:pt x="4113" y="0"/>
                      <a:pt x="2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40"/>
              <p:cNvSpPr/>
              <p:nvPr/>
            </p:nvSpPr>
            <p:spPr>
              <a:xfrm>
                <a:off x="1345800" y="2742475"/>
                <a:ext cx="30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31" extrusionOk="0">
                    <a:moveTo>
                      <a:pt x="372" y="1"/>
                    </a:moveTo>
                    <a:cubicBezTo>
                      <a:pt x="268" y="1"/>
                      <a:pt x="182" y="25"/>
                      <a:pt x="138" y="81"/>
                    </a:cubicBezTo>
                    <a:cubicBezTo>
                      <a:pt x="1" y="241"/>
                      <a:pt x="160" y="880"/>
                      <a:pt x="594" y="926"/>
                    </a:cubicBezTo>
                    <a:cubicBezTo>
                      <a:pt x="616" y="929"/>
                      <a:pt x="639" y="931"/>
                      <a:pt x="661" y="931"/>
                    </a:cubicBezTo>
                    <a:cubicBezTo>
                      <a:pt x="937" y="931"/>
                      <a:pt x="1210" y="682"/>
                      <a:pt x="1210" y="492"/>
                    </a:cubicBezTo>
                    <a:cubicBezTo>
                      <a:pt x="1193" y="233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0"/>
              <p:cNvSpPr/>
              <p:nvPr/>
            </p:nvSpPr>
            <p:spPr>
              <a:xfrm>
                <a:off x="1219125" y="2600125"/>
                <a:ext cx="275875" cy="121575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4863" extrusionOk="0">
                    <a:moveTo>
                      <a:pt x="6905" y="1"/>
                    </a:moveTo>
                    <a:cubicBezTo>
                      <a:pt x="6341" y="1"/>
                      <a:pt x="5670" y="102"/>
                      <a:pt x="4976" y="434"/>
                    </a:cubicBezTo>
                    <a:cubicBezTo>
                      <a:pt x="3356" y="1233"/>
                      <a:pt x="2785" y="2739"/>
                      <a:pt x="2671" y="3150"/>
                    </a:cubicBezTo>
                    <a:cubicBezTo>
                      <a:pt x="2648" y="3173"/>
                      <a:pt x="2625" y="3196"/>
                      <a:pt x="2602" y="3196"/>
                    </a:cubicBezTo>
                    <a:cubicBezTo>
                      <a:pt x="1758" y="3310"/>
                      <a:pt x="936" y="3401"/>
                      <a:pt x="115" y="3493"/>
                    </a:cubicBezTo>
                    <a:cubicBezTo>
                      <a:pt x="46" y="3515"/>
                      <a:pt x="0" y="3607"/>
                      <a:pt x="69" y="3652"/>
                    </a:cubicBezTo>
                    <a:cubicBezTo>
                      <a:pt x="366" y="3881"/>
                      <a:pt x="731" y="4154"/>
                      <a:pt x="1210" y="4360"/>
                    </a:cubicBezTo>
                    <a:cubicBezTo>
                      <a:pt x="1872" y="4679"/>
                      <a:pt x="2488" y="4816"/>
                      <a:pt x="2922" y="4862"/>
                    </a:cubicBezTo>
                    <a:cubicBezTo>
                      <a:pt x="2968" y="4862"/>
                      <a:pt x="3013" y="4839"/>
                      <a:pt x="3036" y="4794"/>
                    </a:cubicBezTo>
                    <a:cubicBezTo>
                      <a:pt x="3493" y="2968"/>
                      <a:pt x="4976" y="1575"/>
                      <a:pt x="6802" y="1301"/>
                    </a:cubicBezTo>
                    <a:cubicBezTo>
                      <a:pt x="7046" y="1261"/>
                      <a:pt x="7289" y="1241"/>
                      <a:pt x="7531" y="1241"/>
                    </a:cubicBezTo>
                    <a:cubicBezTo>
                      <a:pt x="8784" y="1241"/>
                      <a:pt x="9985" y="1771"/>
                      <a:pt x="10865" y="2671"/>
                    </a:cubicBezTo>
                    <a:cubicBezTo>
                      <a:pt x="10885" y="2698"/>
                      <a:pt x="10909" y="2709"/>
                      <a:pt x="10932" y="2709"/>
                    </a:cubicBezTo>
                    <a:cubicBezTo>
                      <a:pt x="10987" y="2709"/>
                      <a:pt x="11034" y="2644"/>
                      <a:pt x="11002" y="2579"/>
                    </a:cubicBezTo>
                    <a:cubicBezTo>
                      <a:pt x="10637" y="1872"/>
                      <a:pt x="9838" y="731"/>
                      <a:pt x="8354" y="228"/>
                    </a:cubicBezTo>
                    <a:cubicBezTo>
                      <a:pt x="8163" y="165"/>
                      <a:pt x="7621" y="1"/>
                      <a:pt x="6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40"/>
              <p:cNvSpPr/>
              <p:nvPr/>
            </p:nvSpPr>
            <p:spPr>
              <a:xfrm>
                <a:off x="1264875" y="2451750"/>
                <a:ext cx="193425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2802" extrusionOk="0">
                    <a:moveTo>
                      <a:pt x="3900" y="1"/>
                    </a:moveTo>
                    <a:cubicBezTo>
                      <a:pt x="2302" y="69"/>
                      <a:pt x="864" y="1005"/>
                      <a:pt x="111" y="2420"/>
                    </a:cubicBezTo>
                    <a:cubicBezTo>
                      <a:pt x="1" y="2603"/>
                      <a:pt x="141" y="2801"/>
                      <a:pt x="318" y="2801"/>
                    </a:cubicBezTo>
                    <a:cubicBezTo>
                      <a:pt x="362" y="2801"/>
                      <a:pt x="408" y="2790"/>
                      <a:pt x="453" y="2763"/>
                    </a:cubicBezTo>
                    <a:cubicBezTo>
                      <a:pt x="1252" y="2352"/>
                      <a:pt x="2462" y="1850"/>
                      <a:pt x="3991" y="1735"/>
                    </a:cubicBezTo>
                    <a:cubicBezTo>
                      <a:pt x="4178" y="1723"/>
                      <a:pt x="4361" y="1717"/>
                      <a:pt x="4539" y="1717"/>
                    </a:cubicBezTo>
                    <a:cubicBezTo>
                      <a:pt x="5684" y="1717"/>
                      <a:pt x="6632" y="1952"/>
                      <a:pt x="7323" y="2169"/>
                    </a:cubicBezTo>
                    <a:cubicBezTo>
                      <a:pt x="7355" y="2181"/>
                      <a:pt x="7386" y="2186"/>
                      <a:pt x="7416" y="2186"/>
                    </a:cubicBezTo>
                    <a:cubicBezTo>
                      <a:pt x="7615" y="2186"/>
                      <a:pt x="7737" y="1937"/>
                      <a:pt x="7597" y="1758"/>
                    </a:cubicBezTo>
                    <a:cubicBezTo>
                      <a:pt x="6753" y="663"/>
                      <a:pt x="5452" y="1"/>
                      <a:pt x="40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0"/>
              <p:cNvSpPr/>
              <p:nvPr/>
            </p:nvSpPr>
            <p:spPr>
              <a:xfrm>
                <a:off x="1448525" y="2577675"/>
                <a:ext cx="453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355" extrusionOk="0">
                    <a:moveTo>
                      <a:pt x="413" y="0"/>
                    </a:moveTo>
                    <a:cubicBezTo>
                      <a:pt x="274" y="0"/>
                      <a:pt x="135" y="24"/>
                      <a:pt x="0" y="77"/>
                    </a:cubicBezTo>
                    <a:cubicBezTo>
                      <a:pt x="822" y="145"/>
                      <a:pt x="1438" y="579"/>
                      <a:pt x="1735" y="1355"/>
                    </a:cubicBezTo>
                    <a:cubicBezTo>
                      <a:pt x="1811" y="629"/>
                      <a:pt x="1122" y="0"/>
                      <a:pt x="4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0"/>
              <p:cNvSpPr/>
              <p:nvPr/>
            </p:nvSpPr>
            <p:spPr>
              <a:xfrm>
                <a:off x="1645950" y="2528125"/>
                <a:ext cx="222500" cy="114550"/>
              </a:xfrm>
              <a:custGeom>
                <a:avLst/>
                <a:gdLst/>
                <a:ahLst/>
                <a:cxnLst/>
                <a:rect l="l" t="t" r="r" b="b"/>
                <a:pathLst>
                  <a:path w="8900" h="4582" extrusionOk="0">
                    <a:moveTo>
                      <a:pt x="3676" y="1"/>
                    </a:moveTo>
                    <a:cubicBezTo>
                      <a:pt x="3623" y="1"/>
                      <a:pt x="3570" y="2"/>
                      <a:pt x="3516" y="4"/>
                    </a:cubicBezTo>
                    <a:cubicBezTo>
                      <a:pt x="1941" y="96"/>
                      <a:pt x="1074" y="1123"/>
                      <a:pt x="868" y="1351"/>
                    </a:cubicBezTo>
                    <a:cubicBezTo>
                      <a:pt x="24" y="2447"/>
                      <a:pt x="1" y="3748"/>
                      <a:pt x="92" y="4501"/>
                    </a:cubicBezTo>
                    <a:cubicBezTo>
                      <a:pt x="105" y="4552"/>
                      <a:pt x="154" y="4582"/>
                      <a:pt x="198" y="4582"/>
                    </a:cubicBezTo>
                    <a:cubicBezTo>
                      <a:pt x="233" y="4582"/>
                      <a:pt x="265" y="4564"/>
                      <a:pt x="275" y="4524"/>
                    </a:cubicBezTo>
                    <a:cubicBezTo>
                      <a:pt x="480" y="3131"/>
                      <a:pt x="1347" y="2013"/>
                      <a:pt x="2580" y="1534"/>
                    </a:cubicBezTo>
                    <a:cubicBezTo>
                      <a:pt x="3018" y="1364"/>
                      <a:pt x="3481" y="1282"/>
                      <a:pt x="3951" y="1282"/>
                    </a:cubicBezTo>
                    <a:cubicBezTo>
                      <a:pt x="5121" y="1282"/>
                      <a:pt x="6324" y="1792"/>
                      <a:pt x="7236" y="2720"/>
                    </a:cubicBezTo>
                    <a:cubicBezTo>
                      <a:pt x="7263" y="2747"/>
                      <a:pt x="7290" y="2758"/>
                      <a:pt x="7312" y="2758"/>
                    </a:cubicBezTo>
                    <a:cubicBezTo>
                      <a:pt x="7328" y="2758"/>
                      <a:pt x="7341" y="2753"/>
                      <a:pt x="7350" y="2743"/>
                    </a:cubicBezTo>
                    <a:cubicBezTo>
                      <a:pt x="7647" y="2492"/>
                      <a:pt x="8035" y="2104"/>
                      <a:pt x="8378" y="1556"/>
                    </a:cubicBezTo>
                    <a:cubicBezTo>
                      <a:pt x="8629" y="1168"/>
                      <a:pt x="8766" y="780"/>
                      <a:pt x="8880" y="461"/>
                    </a:cubicBezTo>
                    <a:cubicBezTo>
                      <a:pt x="8900" y="401"/>
                      <a:pt x="8834" y="342"/>
                      <a:pt x="8786" y="342"/>
                    </a:cubicBezTo>
                    <a:cubicBezTo>
                      <a:pt x="8779" y="342"/>
                      <a:pt x="8772" y="344"/>
                      <a:pt x="8766" y="347"/>
                    </a:cubicBezTo>
                    <a:cubicBezTo>
                      <a:pt x="8081" y="643"/>
                      <a:pt x="7419" y="917"/>
                      <a:pt x="6757" y="1214"/>
                    </a:cubicBezTo>
                    <a:cubicBezTo>
                      <a:pt x="6744" y="1221"/>
                      <a:pt x="6732" y="1223"/>
                      <a:pt x="6722" y="1223"/>
                    </a:cubicBezTo>
                    <a:cubicBezTo>
                      <a:pt x="6698" y="1223"/>
                      <a:pt x="6682" y="1207"/>
                      <a:pt x="6666" y="1191"/>
                    </a:cubicBezTo>
                    <a:cubicBezTo>
                      <a:pt x="6379" y="948"/>
                      <a:pt x="5238" y="1"/>
                      <a:pt x="36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0"/>
              <p:cNvSpPr/>
              <p:nvPr/>
            </p:nvSpPr>
            <p:spPr>
              <a:xfrm>
                <a:off x="1624850" y="2546475"/>
                <a:ext cx="28550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08" extrusionOk="0">
                    <a:moveTo>
                      <a:pt x="1141" y="1"/>
                    </a:moveTo>
                    <a:lnTo>
                      <a:pt x="1141" y="1"/>
                    </a:lnTo>
                    <a:cubicBezTo>
                      <a:pt x="457" y="46"/>
                      <a:pt x="0" y="891"/>
                      <a:pt x="320" y="1507"/>
                    </a:cubicBezTo>
                    <a:cubicBezTo>
                      <a:pt x="274" y="845"/>
                      <a:pt x="571" y="320"/>
                      <a:pt x="1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0"/>
              <p:cNvSpPr/>
              <p:nvPr/>
            </p:nvSpPr>
            <p:spPr>
              <a:xfrm>
                <a:off x="1615700" y="2385000"/>
                <a:ext cx="1876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3526" extrusionOk="0">
                    <a:moveTo>
                      <a:pt x="4315" y="0"/>
                    </a:moveTo>
                    <a:cubicBezTo>
                      <a:pt x="3836" y="0"/>
                      <a:pt x="3379" y="69"/>
                      <a:pt x="2923" y="228"/>
                    </a:cubicBezTo>
                    <a:cubicBezTo>
                      <a:pt x="1553" y="685"/>
                      <a:pt x="480" y="1803"/>
                      <a:pt x="69" y="3173"/>
                    </a:cubicBezTo>
                    <a:cubicBezTo>
                      <a:pt x="1" y="3362"/>
                      <a:pt x="153" y="3526"/>
                      <a:pt x="320" y="3526"/>
                    </a:cubicBezTo>
                    <a:cubicBezTo>
                      <a:pt x="374" y="3526"/>
                      <a:pt x="430" y="3509"/>
                      <a:pt x="480" y="3470"/>
                    </a:cubicBezTo>
                    <a:cubicBezTo>
                      <a:pt x="1119" y="2922"/>
                      <a:pt x="2124" y="2283"/>
                      <a:pt x="3448" y="1895"/>
                    </a:cubicBezTo>
                    <a:cubicBezTo>
                      <a:pt x="4361" y="1609"/>
                      <a:pt x="5220" y="1511"/>
                      <a:pt x="5954" y="1511"/>
                    </a:cubicBezTo>
                    <a:cubicBezTo>
                      <a:pt x="6394" y="1511"/>
                      <a:pt x="6789" y="1547"/>
                      <a:pt x="7122" y="1598"/>
                    </a:cubicBezTo>
                    <a:cubicBezTo>
                      <a:pt x="7131" y="1599"/>
                      <a:pt x="7140" y="1599"/>
                      <a:pt x="7148" y="1599"/>
                    </a:cubicBezTo>
                    <a:cubicBezTo>
                      <a:pt x="7383" y="1599"/>
                      <a:pt x="7504" y="1296"/>
                      <a:pt x="7328" y="1141"/>
                    </a:cubicBezTo>
                    <a:cubicBezTo>
                      <a:pt x="6483" y="388"/>
                      <a:pt x="5411" y="0"/>
                      <a:pt x="4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0"/>
              <p:cNvSpPr/>
              <p:nvPr/>
            </p:nvSpPr>
            <p:spPr>
              <a:xfrm>
                <a:off x="1465625" y="2832300"/>
                <a:ext cx="301900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8056" extrusionOk="0">
                    <a:moveTo>
                      <a:pt x="9257" y="1"/>
                    </a:moveTo>
                    <a:cubicBezTo>
                      <a:pt x="8072" y="1"/>
                      <a:pt x="7840" y="1496"/>
                      <a:pt x="6209" y="1898"/>
                    </a:cubicBezTo>
                    <a:cubicBezTo>
                      <a:pt x="5972" y="1958"/>
                      <a:pt x="5750" y="1983"/>
                      <a:pt x="5540" y="1983"/>
                    </a:cubicBezTo>
                    <a:cubicBezTo>
                      <a:pt x="4425" y="1983"/>
                      <a:pt x="3643" y="1271"/>
                      <a:pt x="2658" y="1271"/>
                    </a:cubicBezTo>
                    <a:cubicBezTo>
                      <a:pt x="2419" y="1271"/>
                      <a:pt x="2167" y="1314"/>
                      <a:pt x="1895" y="1418"/>
                    </a:cubicBezTo>
                    <a:cubicBezTo>
                      <a:pt x="1028" y="1761"/>
                      <a:pt x="298" y="2651"/>
                      <a:pt x="161" y="3587"/>
                    </a:cubicBezTo>
                    <a:cubicBezTo>
                      <a:pt x="1" y="4911"/>
                      <a:pt x="1028" y="5915"/>
                      <a:pt x="1599" y="6463"/>
                    </a:cubicBezTo>
                    <a:cubicBezTo>
                      <a:pt x="2831" y="7672"/>
                      <a:pt x="4338" y="7923"/>
                      <a:pt x="4794" y="7992"/>
                    </a:cubicBezTo>
                    <a:cubicBezTo>
                      <a:pt x="4985" y="8020"/>
                      <a:pt x="5297" y="8055"/>
                      <a:pt x="5688" y="8055"/>
                    </a:cubicBezTo>
                    <a:cubicBezTo>
                      <a:pt x="6558" y="8055"/>
                      <a:pt x="7820" y="7882"/>
                      <a:pt x="9017" y="7079"/>
                    </a:cubicBezTo>
                    <a:cubicBezTo>
                      <a:pt x="10432" y="6120"/>
                      <a:pt x="12076" y="4066"/>
                      <a:pt x="11482" y="2103"/>
                    </a:cubicBezTo>
                    <a:cubicBezTo>
                      <a:pt x="11208" y="1167"/>
                      <a:pt x="10341" y="72"/>
                      <a:pt x="9336" y="3"/>
                    </a:cubicBezTo>
                    <a:cubicBezTo>
                      <a:pt x="9309" y="2"/>
                      <a:pt x="9283" y="1"/>
                      <a:pt x="92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0"/>
              <p:cNvSpPr/>
              <p:nvPr/>
            </p:nvSpPr>
            <p:spPr>
              <a:xfrm>
                <a:off x="1600450" y="2972450"/>
                <a:ext cx="210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6" extrusionOk="0">
                    <a:moveTo>
                      <a:pt x="676" y="1"/>
                    </a:moveTo>
                    <a:cubicBezTo>
                      <a:pt x="472" y="1"/>
                      <a:pt x="1" y="416"/>
                      <a:pt x="63" y="583"/>
                    </a:cubicBezTo>
                    <a:cubicBezTo>
                      <a:pt x="91" y="666"/>
                      <a:pt x="204" y="716"/>
                      <a:pt x="334" y="716"/>
                    </a:cubicBezTo>
                    <a:cubicBezTo>
                      <a:pt x="418" y="716"/>
                      <a:pt x="508" y="696"/>
                      <a:pt x="588" y="651"/>
                    </a:cubicBezTo>
                    <a:cubicBezTo>
                      <a:pt x="839" y="491"/>
                      <a:pt x="839" y="81"/>
                      <a:pt x="725" y="12"/>
                    </a:cubicBezTo>
                    <a:cubicBezTo>
                      <a:pt x="711" y="4"/>
                      <a:pt x="695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0"/>
              <p:cNvSpPr/>
              <p:nvPr/>
            </p:nvSpPr>
            <p:spPr>
              <a:xfrm>
                <a:off x="1192625" y="2767050"/>
                <a:ext cx="61325" cy="5525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2210" extrusionOk="0">
                    <a:moveTo>
                      <a:pt x="1318" y="0"/>
                    </a:moveTo>
                    <a:cubicBezTo>
                      <a:pt x="770" y="0"/>
                      <a:pt x="1" y="765"/>
                      <a:pt x="193" y="1449"/>
                    </a:cubicBezTo>
                    <a:cubicBezTo>
                      <a:pt x="335" y="1938"/>
                      <a:pt x="924" y="2209"/>
                      <a:pt x="1410" y="2209"/>
                    </a:cubicBezTo>
                    <a:cubicBezTo>
                      <a:pt x="1627" y="2209"/>
                      <a:pt x="1824" y="2155"/>
                      <a:pt x="1951" y="2042"/>
                    </a:cubicBezTo>
                    <a:cubicBezTo>
                      <a:pt x="2453" y="1609"/>
                      <a:pt x="2065" y="125"/>
                      <a:pt x="1426" y="11"/>
                    </a:cubicBezTo>
                    <a:cubicBezTo>
                      <a:pt x="1391" y="4"/>
                      <a:pt x="1355" y="0"/>
                      <a:pt x="1318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0"/>
              <p:cNvSpPr/>
              <p:nvPr/>
            </p:nvSpPr>
            <p:spPr>
              <a:xfrm>
                <a:off x="1153050" y="2845400"/>
                <a:ext cx="29000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057" extrusionOk="0">
                    <a:moveTo>
                      <a:pt x="635" y="0"/>
                    </a:moveTo>
                    <a:cubicBezTo>
                      <a:pt x="363" y="0"/>
                      <a:pt x="1" y="365"/>
                      <a:pt x="87" y="689"/>
                    </a:cubicBezTo>
                    <a:cubicBezTo>
                      <a:pt x="151" y="929"/>
                      <a:pt x="439" y="1057"/>
                      <a:pt x="677" y="1057"/>
                    </a:cubicBezTo>
                    <a:cubicBezTo>
                      <a:pt x="778" y="1057"/>
                      <a:pt x="870" y="1033"/>
                      <a:pt x="931" y="986"/>
                    </a:cubicBezTo>
                    <a:cubicBezTo>
                      <a:pt x="1160" y="780"/>
                      <a:pt x="977" y="73"/>
                      <a:pt x="680" y="4"/>
                    </a:cubicBezTo>
                    <a:cubicBezTo>
                      <a:pt x="666" y="2"/>
                      <a:pt x="650" y="0"/>
                      <a:pt x="635" y="0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0"/>
              <p:cNvSpPr/>
              <p:nvPr/>
            </p:nvSpPr>
            <p:spPr>
              <a:xfrm>
                <a:off x="1823175" y="2684875"/>
                <a:ext cx="61900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2222" extrusionOk="0">
                    <a:moveTo>
                      <a:pt x="1322" y="1"/>
                    </a:moveTo>
                    <a:cubicBezTo>
                      <a:pt x="790" y="1"/>
                      <a:pt x="1" y="765"/>
                      <a:pt x="193" y="1449"/>
                    </a:cubicBezTo>
                    <a:cubicBezTo>
                      <a:pt x="336" y="1956"/>
                      <a:pt x="930" y="2221"/>
                      <a:pt x="1424" y="2221"/>
                    </a:cubicBezTo>
                    <a:cubicBezTo>
                      <a:pt x="1642" y="2221"/>
                      <a:pt x="1841" y="2170"/>
                      <a:pt x="1973" y="2065"/>
                    </a:cubicBezTo>
                    <a:cubicBezTo>
                      <a:pt x="2476" y="1632"/>
                      <a:pt x="2065" y="125"/>
                      <a:pt x="1426" y="11"/>
                    </a:cubicBezTo>
                    <a:cubicBezTo>
                      <a:pt x="1392" y="4"/>
                      <a:pt x="1358" y="1"/>
                      <a:pt x="1322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0"/>
              <p:cNvSpPr/>
              <p:nvPr/>
            </p:nvSpPr>
            <p:spPr>
              <a:xfrm>
                <a:off x="1599725" y="2612675"/>
                <a:ext cx="107325" cy="1877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7510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1" y="1941"/>
                      <a:pt x="320" y="4063"/>
                      <a:pt x="1211" y="5866"/>
                    </a:cubicBezTo>
                    <a:cubicBezTo>
                      <a:pt x="1257" y="5944"/>
                      <a:pt x="1335" y="5990"/>
                      <a:pt x="1416" y="5990"/>
                    </a:cubicBezTo>
                    <a:cubicBezTo>
                      <a:pt x="1455" y="5990"/>
                      <a:pt x="1494" y="5980"/>
                      <a:pt x="1530" y="5958"/>
                    </a:cubicBezTo>
                    <a:cubicBezTo>
                      <a:pt x="1806" y="5557"/>
                      <a:pt x="2200" y="5299"/>
                      <a:pt x="2604" y="5299"/>
                    </a:cubicBezTo>
                    <a:cubicBezTo>
                      <a:pt x="2867" y="5299"/>
                      <a:pt x="3136" y="5409"/>
                      <a:pt x="3379" y="5661"/>
                    </a:cubicBezTo>
                    <a:cubicBezTo>
                      <a:pt x="3972" y="6255"/>
                      <a:pt x="3630" y="7236"/>
                      <a:pt x="2854" y="7510"/>
                    </a:cubicBezTo>
                    <a:cubicBezTo>
                      <a:pt x="3790" y="7396"/>
                      <a:pt x="4292" y="6209"/>
                      <a:pt x="3653" y="5456"/>
                    </a:cubicBezTo>
                    <a:cubicBezTo>
                      <a:pt x="3396" y="5075"/>
                      <a:pt x="2977" y="4899"/>
                      <a:pt x="2550" y="4899"/>
                    </a:cubicBezTo>
                    <a:cubicBezTo>
                      <a:pt x="2156" y="4899"/>
                      <a:pt x="1755" y="5049"/>
                      <a:pt x="1469" y="5330"/>
                    </a:cubicBezTo>
                    <a:lnTo>
                      <a:pt x="1469" y="5330"/>
                    </a:lnTo>
                    <a:cubicBezTo>
                      <a:pt x="733" y="3658"/>
                      <a:pt x="415" y="1819"/>
                      <a:pt x="4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1648800" y="2756475"/>
                <a:ext cx="468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9" extrusionOk="0">
                    <a:moveTo>
                      <a:pt x="1507" y="0"/>
                    </a:moveTo>
                    <a:cubicBezTo>
                      <a:pt x="1484" y="160"/>
                      <a:pt x="1393" y="685"/>
                      <a:pt x="982" y="1119"/>
                    </a:cubicBezTo>
                    <a:cubicBezTo>
                      <a:pt x="594" y="1507"/>
                      <a:pt x="161" y="1621"/>
                      <a:pt x="1" y="1667"/>
                    </a:cubicBezTo>
                    <a:cubicBezTo>
                      <a:pt x="209" y="1778"/>
                      <a:pt x="431" y="1829"/>
                      <a:pt x="646" y="1829"/>
                    </a:cubicBezTo>
                    <a:cubicBezTo>
                      <a:pt x="1092" y="1829"/>
                      <a:pt x="1505" y="1610"/>
                      <a:pt x="1690" y="1256"/>
                    </a:cubicBezTo>
                    <a:cubicBezTo>
                      <a:pt x="1873" y="891"/>
                      <a:pt x="1804" y="388"/>
                      <a:pt x="1507" y="0"/>
                    </a:cubicBezTo>
                    <a:close/>
                  </a:path>
                </a:pathLst>
              </a:custGeom>
              <a:solidFill>
                <a:srgbClr val="D74C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900150" y="2722800"/>
                <a:ext cx="191750" cy="224075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8963" extrusionOk="0">
                    <a:moveTo>
                      <a:pt x="3561" y="1"/>
                    </a:moveTo>
                    <a:cubicBezTo>
                      <a:pt x="3333" y="1"/>
                      <a:pt x="3104" y="23"/>
                      <a:pt x="2899" y="92"/>
                    </a:cubicBezTo>
                    <a:cubicBezTo>
                      <a:pt x="1004" y="548"/>
                      <a:pt x="479" y="2877"/>
                      <a:pt x="411" y="3128"/>
                    </a:cubicBezTo>
                    <a:cubicBezTo>
                      <a:pt x="0" y="5045"/>
                      <a:pt x="982" y="6985"/>
                      <a:pt x="2465" y="8058"/>
                    </a:cubicBezTo>
                    <a:cubicBezTo>
                      <a:pt x="3435" y="8755"/>
                      <a:pt x="4471" y="8962"/>
                      <a:pt x="5361" y="8962"/>
                    </a:cubicBezTo>
                    <a:cubicBezTo>
                      <a:pt x="6629" y="8962"/>
                      <a:pt x="7602" y="8541"/>
                      <a:pt x="7669" y="8514"/>
                    </a:cubicBezTo>
                    <a:lnTo>
                      <a:pt x="7213" y="2740"/>
                    </a:lnTo>
                    <a:cubicBezTo>
                      <a:pt x="6482" y="1005"/>
                      <a:pt x="4976" y="1"/>
                      <a:pt x="3561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921825" y="2087125"/>
                <a:ext cx="827450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33098" h="29193" extrusionOk="0">
                    <a:moveTo>
                      <a:pt x="18215" y="0"/>
                    </a:moveTo>
                    <a:cubicBezTo>
                      <a:pt x="14837" y="0"/>
                      <a:pt x="11345" y="776"/>
                      <a:pt x="8354" y="2694"/>
                    </a:cubicBezTo>
                    <a:cubicBezTo>
                      <a:pt x="731" y="7601"/>
                      <a:pt x="0" y="17667"/>
                      <a:pt x="3173" y="23739"/>
                    </a:cubicBezTo>
                    <a:cubicBezTo>
                      <a:pt x="4178" y="25640"/>
                      <a:pt x="6647" y="29193"/>
                      <a:pt x="9079" y="29193"/>
                    </a:cubicBezTo>
                    <a:cubicBezTo>
                      <a:pt x="9188" y="29193"/>
                      <a:pt x="9296" y="29186"/>
                      <a:pt x="9404" y="29171"/>
                    </a:cubicBezTo>
                    <a:cubicBezTo>
                      <a:pt x="13741" y="28532"/>
                      <a:pt x="14540" y="16092"/>
                      <a:pt x="14563" y="15453"/>
                    </a:cubicBezTo>
                    <a:cubicBezTo>
                      <a:pt x="15157" y="16487"/>
                      <a:pt x="16810" y="19300"/>
                      <a:pt x="18216" y="19300"/>
                    </a:cubicBezTo>
                    <a:cubicBezTo>
                      <a:pt x="18269" y="19300"/>
                      <a:pt x="18322" y="19296"/>
                      <a:pt x="18375" y="19288"/>
                    </a:cubicBezTo>
                    <a:cubicBezTo>
                      <a:pt x="19744" y="19037"/>
                      <a:pt x="20520" y="15841"/>
                      <a:pt x="20452" y="11299"/>
                    </a:cubicBezTo>
                    <a:lnTo>
                      <a:pt x="20452" y="11299"/>
                    </a:lnTo>
                    <a:cubicBezTo>
                      <a:pt x="20741" y="14522"/>
                      <a:pt x="22740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33" y="16457"/>
                      <a:pt x="27391" y="14038"/>
                      <a:pt x="27003" y="10660"/>
                    </a:cubicBezTo>
                    <a:lnTo>
                      <a:pt x="27003" y="10660"/>
                    </a:lnTo>
                    <a:cubicBezTo>
                      <a:pt x="27276" y="10913"/>
                      <a:pt x="29066" y="12400"/>
                      <a:pt x="30578" y="12400"/>
                    </a:cubicBezTo>
                    <a:cubicBezTo>
                      <a:pt x="30835" y="12400"/>
                      <a:pt x="31084" y="12357"/>
                      <a:pt x="31317" y="12257"/>
                    </a:cubicBezTo>
                    <a:cubicBezTo>
                      <a:pt x="32960" y="11550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15" y="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896725" y="2074000"/>
                <a:ext cx="827425" cy="729900"/>
              </a:xfrm>
              <a:custGeom>
                <a:avLst/>
                <a:gdLst/>
                <a:ahLst/>
                <a:cxnLst/>
                <a:rect l="l" t="t" r="r" b="b"/>
                <a:pathLst>
                  <a:path w="33097" h="29196" extrusionOk="0">
                    <a:moveTo>
                      <a:pt x="18238" y="0"/>
                    </a:moveTo>
                    <a:cubicBezTo>
                      <a:pt x="14837" y="0"/>
                      <a:pt x="11344" y="799"/>
                      <a:pt x="8377" y="2717"/>
                    </a:cubicBezTo>
                    <a:cubicBezTo>
                      <a:pt x="753" y="7624"/>
                      <a:pt x="0" y="17690"/>
                      <a:pt x="3196" y="23739"/>
                    </a:cubicBezTo>
                    <a:cubicBezTo>
                      <a:pt x="4198" y="25656"/>
                      <a:pt x="6635" y="29196"/>
                      <a:pt x="9058" y="29196"/>
                    </a:cubicBezTo>
                    <a:cubicBezTo>
                      <a:pt x="9174" y="29196"/>
                      <a:pt x="9289" y="29188"/>
                      <a:pt x="9404" y="29171"/>
                    </a:cubicBezTo>
                    <a:cubicBezTo>
                      <a:pt x="13764" y="28555"/>
                      <a:pt x="14540" y="16092"/>
                      <a:pt x="14585" y="15453"/>
                    </a:cubicBezTo>
                    <a:cubicBezTo>
                      <a:pt x="15155" y="16505"/>
                      <a:pt x="16819" y="19303"/>
                      <a:pt x="18203" y="19303"/>
                    </a:cubicBezTo>
                    <a:cubicBezTo>
                      <a:pt x="18261" y="19303"/>
                      <a:pt x="18318" y="19298"/>
                      <a:pt x="18374" y="19288"/>
                    </a:cubicBezTo>
                    <a:cubicBezTo>
                      <a:pt x="19767" y="19037"/>
                      <a:pt x="20520" y="15841"/>
                      <a:pt x="20452" y="11322"/>
                    </a:cubicBezTo>
                    <a:lnTo>
                      <a:pt x="20452" y="11322"/>
                    </a:lnTo>
                    <a:cubicBezTo>
                      <a:pt x="20741" y="14522"/>
                      <a:pt x="22739" y="16576"/>
                      <a:pt x="24130" y="16576"/>
                    </a:cubicBezTo>
                    <a:cubicBezTo>
                      <a:pt x="24167" y="16576"/>
                      <a:pt x="24204" y="16574"/>
                      <a:pt x="24241" y="16571"/>
                    </a:cubicBezTo>
                    <a:cubicBezTo>
                      <a:pt x="25656" y="16457"/>
                      <a:pt x="27390" y="14038"/>
                      <a:pt x="27002" y="10683"/>
                    </a:cubicBezTo>
                    <a:lnTo>
                      <a:pt x="27002" y="10683"/>
                    </a:lnTo>
                    <a:cubicBezTo>
                      <a:pt x="27296" y="10918"/>
                      <a:pt x="29104" y="12415"/>
                      <a:pt x="30607" y="12415"/>
                    </a:cubicBezTo>
                    <a:cubicBezTo>
                      <a:pt x="30854" y="12415"/>
                      <a:pt x="31094" y="12374"/>
                      <a:pt x="31316" y="12280"/>
                    </a:cubicBezTo>
                    <a:cubicBezTo>
                      <a:pt x="32983" y="11573"/>
                      <a:pt x="33097" y="8217"/>
                      <a:pt x="32184" y="6209"/>
                    </a:cubicBezTo>
                    <a:cubicBezTo>
                      <a:pt x="30632" y="2785"/>
                      <a:pt x="24606" y="0"/>
                      <a:pt x="182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939500" y="2776400"/>
                <a:ext cx="120450" cy="116475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4659" extrusionOk="0">
                    <a:moveTo>
                      <a:pt x="2229" y="1"/>
                    </a:moveTo>
                    <a:cubicBezTo>
                      <a:pt x="2021" y="1"/>
                      <a:pt x="1816" y="31"/>
                      <a:pt x="1622" y="94"/>
                    </a:cubicBezTo>
                    <a:cubicBezTo>
                      <a:pt x="846" y="322"/>
                      <a:pt x="229" y="1052"/>
                      <a:pt x="138" y="1805"/>
                    </a:cubicBezTo>
                    <a:cubicBezTo>
                      <a:pt x="1" y="3015"/>
                      <a:pt x="1165" y="4453"/>
                      <a:pt x="3082" y="4659"/>
                    </a:cubicBezTo>
                    <a:cubicBezTo>
                      <a:pt x="2489" y="4088"/>
                      <a:pt x="2420" y="3175"/>
                      <a:pt x="2900" y="2536"/>
                    </a:cubicBezTo>
                    <a:cubicBezTo>
                      <a:pt x="3194" y="2111"/>
                      <a:pt x="3687" y="1873"/>
                      <a:pt x="4204" y="1873"/>
                    </a:cubicBezTo>
                    <a:cubicBezTo>
                      <a:pt x="4408" y="1873"/>
                      <a:pt x="4616" y="1910"/>
                      <a:pt x="4817" y="1988"/>
                    </a:cubicBezTo>
                    <a:cubicBezTo>
                      <a:pt x="4344" y="720"/>
                      <a:pt x="3243" y="1"/>
                      <a:pt x="2229" y="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40"/>
              <p:cNvSpPr/>
              <p:nvPr/>
            </p:nvSpPr>
            <p:spPr>
              <a:xfrm>
                <a:off x="934375" y="2775975"/>
                <a:ext cx="130525" cy="11975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4790" extrusionOk="0">
                    <a:moveTo>
                      <a:pt x="2502" y="1"/>
                    </a:moveTo>
                    <a:cubicBezTo>
                      <a:pt x="1300" y="1"/>
                      <a:pt x="144" y="818"/>
                      <a:pt x="1" y="2462"/>
                    </a:cubicBezTo>
                    <a:cubicBezTo>
                      <a:pt x="296" y="1019"/>
                      <a:pt x="1345" y="299"/>
                      <a:pt x="2418" y="299"/>
                    </a:cubicBezTo>
                    <a:cubicBezTo>
                      <a:pt x="3333" y="299"/>
                      <a:pt x="4265" y="823"/>
                      <a:pt x="4761" y="1868"/>
                    </a:cubicBezTo>
                    <a:lnTo>
                      <a:pt x="4761" y="1868"/>
                    </a:lnTo>
                    <a:cubicBezTo>
                      <a:pt x="4653" y="1848"/>
                      <a:pt x="4546" y="1839"/>
                      <a:pt x="4441" y="1839"/>
                    </a:cubicBezTo>
                    <a:cubicBezTo>
                      <a:pt x="2994" y="1839"/>
                      <a:pt x="2050" y="3672"/>
                      <a:pt x="3287" y="4790"/>
                    </a:cubicBezTo>
                    <a:cubicBezTo>
                      <a:pt x="2354" y="3717"/>
                      <a:pt x="3131" y="2144"/>
                      <a:pt x="4386" y="2144"/>
                    </a:cubicBezTo>
                    <a:cubicBezTo>
                      <a:pt x="4574" y="2144"/>
                      <a:pt x="4772" y="2179"/>
                      <a:pt x="4976" y="2256"/>
                    </a:cubicBezTo>
                    <a:cubicBezTo>
                      <a:pt x="4994" y="2263"/>
                      <a:pt x="5012" y="2266"/>
                      <a:pt x="5030" y="2266"/>
                    </a:cubicBezTo>
                    <a:cubicBezTo>
                      <a:pt x="5128" y="2266"/>
                      <a:pt x="5221" y="2167"/>
                      <a:pt x="5182" y="2051"/>
                    </a:cubicBezTo>
                    <a:cubicBezTo>
                      <a:pt x="4745" y="687"/>
                      <a:pt x="3604" y="1"/>
                      <a:pt x="25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40"/>
              <p:cNvSpPr/>
              <p:nvPr/>
            </p:nvSpPr>
            <p:spPr>
              <a:xfrm>
                <a:off x="1024875" y="2162975"/>
                <a:ext cx="338075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3523" h="17351" extrusionOk="0">
                    <a:moveTo>
                      <a:pt x="12385" y="1"/>
                    </a:moveTo>
                    <a:cubicBezTo>
                      <a:pt x="11779" y="1"/>
                      <a:pt x="11359" y="4318"/>
                      <a:pt x="9619" y="4521"/>
                    </a:cubicBezTo>
                    <a:cubicBezTo>
                      <a:pt x="9578" y="4526"/>
                      <a:pt x="9537" y="4529"/>
                      <a:pt x="9497" y="4529"/>
                    </a:cubicBezTo>
                    <a:cubicBezTo>
                      <a:pt x="8042" y="4529"/>
                      <a:pt x="6754" y="1579"/>
                      <a:pt x="5944" y="1579"/>
                    </a:cubicBezTo>
                    <a:cubicBezTo>
                      <a:pt x="5905" y="1579"/>
                      <a:pt x="5867" y="1586"/>
                      <a:pt x="5830" y="1600"/>
                    </a:cubicBezTo>
                    <a:cubicBezTo>
                      <a:pt x="4894" y="1965"/>
                      <a:pt x="6424" y="6393"/>
                      <a:pt x="4803" y="7420"/>
                    </a:cubicBezTo>
                    <a:cubicBezTo>
                      <a:pt x="4594" y="7556"/>
                      <a:pt x="4381" y="7605"/>
                      <a:pt x="4166" y="7605"/>
                    </a:cubicBezTo>
                    <a:cubicBezTo>
                      <a:pt x="3621" y="7605"/>
                      <a:pt x="3065" y="7293"/>
                      <a:pt x="2546" y="7293"/>
                    </a:cubicBezTo>
                    <a:cubicBezTo>
                      <a:pt x="2373" y="7293"/>
                      <a:pt x="2204" y="7328"/>
                      <a:pt x="2041" y="7420"/>
                    </a:cubicBezTo>
                    <a:cubicBezTo>
                      <a:pt x="0" y="8645"/>
                      <a:pt x="2466" y="17350"/>
                      <a:pt x="3617" y="17350"/>
                    </a:cubicBezTo>
                    <a:cubicBezTo>
                      <a:pt x="3624" y="17350"/>
                      <a:pt x="3632" y="17350"/>
                      <a:pt x="3639" y="17349"/>
                    </a:cubicBezTo>
                    <a:cubicBezTo>
                      <a:pt x="4666" y="17235"/>
                      <a:pt x="4575" y="10251"/>
                      <a:pt x="5693" y="10205"/>
                    </a:cubicBezTo>
                    <a:cubicBezTo>
                      <a:pt x="5696" y="10205"/>
                      <a:pt x="5700" y="10205"/>
                      <a:pt x="5703" y="10205"/>
                    </a:cubicBezTo>
                    <a:cubicBezTo>
                      <a:pt x="6328" y="10205"/>
                      <a:pt x="6822" y="12398"/>
                      <a:pt x="7271" y="12398"/>
                    </a:cubicBezTo>
                    <a:cubicBezTo>
                      <a:pt x="7278" y="12398"/>
                      <a:pt x="7284" y="12397"/>
                      <a:pt x="7291" y="12396"/>
                    </a:cubicBezTo>
                    <a:cubicBezTo>
                      <a:pt x="7862" y="12282"/>
                      <a:pt x="7200" y="8539"/>
                      <a:pt x="8158" y="8151"/>
                    </a:cubicBezTo>
                    <a:cubicBezTo>
                      <a:pt x="8208" y="8133"/>
                      <a:pt x="8259" y="8124"/>
                      <a:pt x="8310" y="8124"/>
                    </a:cubicBezTo>
                    <a:cubicBezTo>
                      <a:pt x="9195" y="8124"/>
                      <a:pt x="10342" y="10651"/>
                      <a:pt x="11390" y="10651"/>
                    </a:cubicBezTo>
                    <a:cubicBezTo>
                      <a:pt x="11431" y="10651"/>
                      <a:pt x="11473" y="10647"/>
                      <a:pt x="11514" y="10639"/>
                    </a:cubicBezTo>
                    <a:cubicBezTo>
                      <a:pt x="13522" y="10251"/>
                      <a:pt x="13317" y="93"/>
                      <a:pt x="12404" y="2"/>
                    </a:cubicBezTo>
                    <a:cubicBezTo>
                      <a:pt x="12398" y="1"/>
                      <a:pt x="12391" y="1"/>
                      <a:pt x="12385" y="1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1192300" y="3227100"/>
                <a:ext cx="509600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26424" extrusionOk="0">
                    <a:moveTo>
                      <a:pt x="6666" y="1"/>
                    </a:moveTo>
                    <a:cubicBezTo>
                      <a:pt x="5693" y="1"/>
                      <a:pt x="4667" y="263"/>
                      <a:pt x="3835" y="759"/>
                    </a:cubicBezTo>
                    <a:cubicBezTo>
                      <a:pt x="3424" y="1011"/>
                      <a:pt x="2352" y="1764"/>
                      <a:pt x="1461" y="4160"/>
                    </a:cubicBezTo>
                    <a:cubicBezTo>
                      <a:pt x="1" y="8086"/>
                      <a:pt x="799" y="11807"/>
                      <a:pt x="1119" y="13199"/>
                    </a:cubicBezTo>
                    <a:cubicBezTo>
                      <a:pt x="2626" y="19431"/>
                      <a:pt x="7259" y="22695"/>
                      <a:pt x="8766" y="23676"/>
                    </a:cubicBezTo>
                    <a:cubicBezTo>
                      <a:pt x="10504" y="24777"/>
                      <a:pt x="13085" y="26424"/>
                      <a:pt x="15385" y="26424"/>
                    </a:cubicBezTo>
                    <a:cubicBezTo>
                      <a:pt x="16136" y="26424"/>
                      <a:pt x="16856" y="26248"/>
                      <a:pt x="17508" y="25822"/>
                    </a:cubicBezTo>
                    <a:cubicBezTo>
                      <a:pt x="20110" y="24110"/>
                      <a:pt x="20384" y="19134"/>
                      <a:pt x="18443" y="17034"/>
                    </a:cubicBezTo>
                    <a:cubicBezTo>
                      <a:pt x="17462" y="15984"/>
                      <a:pt x="16709" y="16486"/>
                      <a:pt x="14883" y="15482"/>
                    </a:cubicBezTo>
                    <a:cubicBezTo>
                      <a:pt x="11915" y="13861"/>
                      <a:pt x="9952" y="10300"/>
                      <a:pt x="9542" y="7082"/>
                    </a:cubicBezTo>
                    <a:cubicBezTo>
                      <a:pt x="9131" y="3772"/>
                      <a:pt x="10546" y="2312"/>
                      <a:pt x="9382" y="1011"/>
                    </a:cubicBezTo>
                    <a:cubicBezTo>
                      <a:pt x="8769" y="325"/>
                      <a:pt x="7750" y="1"/>
                      <a:pt x="6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1621425" y="3663000"/>
                <a:ext cx="42250" cy="19262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7705" extrusionOk="0">
                    <a:moveTo>
                      <a:pt x="1156" y="1"/>
                    </a:moveTo>
                    <a:cubicBezTo>
                      <a:pt x="939" y="1"/>
                      <a:pt x="690" y="355"/>
                      <a:pt x="480" y="671"/>
                    </a:cubicBezTo>
                    <a:cubicBezTo>
                      <a:pt x="320" y="1584"/>
                      <a:pt x="160" y="2611"/>
                      <a:pt x="92" y="3729"/>
                    </a:cubicBezTo>
                    <a:cubicBezTo>
                      <a:pt x="0" y="5076"/>
                      <a:pt x="46" y="6286"/>
                      <a:pt x="137" y="7336"/>
                    </a:cubicBezTo>
                    <a:cubicBezTo>
                      <a:pt x="380" y="7619"/>
                      <a:pt x="569" y="7705"/>
                      <a:pt x="704" y="7705"/>
                    </a:cubicBezTo>
                    <a:cubicBezTo>
                      <a:pt x="721" y="7705"/>
                      <a:pt x="738" y="7703"/>
                      <a:pt x="753" y="7701"/>
                    </a:cubicBezTo>
                    <a:cubicBezTo>
                      <a:pt x="1507" y="7541"/>
                      <a:pt x="1575" y="4825"/>
                      <a:pt x="1598" y="3273"/>
                    </a:cubicBezTo>
                    <a:cubicBezTo>
                      <a:pt x="1644" y="1972"/>
                      <a:pt x="1689" y="100"/>
                      <a:pt x="1210" y="9"/>
                    </a:cubicBezTo>
                    <a:cubicBezTo>
                      <a:pt x="1192" y="3"/>
                      <a:pt x="1174" y="1"/>
                      <a:pt x="1156" y="1"/>
                    </a:cubicBezTo>
                    <a:close/>
                  </a:path>
                </a:pathLst>
              </a:custGeom>
              <a:solidFill>
                <a:srgbClr val="4C44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1604300" y="3587300"/>
                <a:ext cx="323575" cy="259100"/>
              </a:xfrm>
              <a:custGeom>
                <a:avLst/>
                <a:gdLst/>
                <a:ahLst/>
                <a:cxnLst/>
                <a:rect l="l" t="t" r="r" b="b"/>
                <a:pathLst>
                  <a:path w="12943" h="10364" extrusionOk="0">
                    <a:moveTo>
                      <a:pt x="6300" y="1"/>
                    </a:moveTo>
                    <a:cubicBezTo>
                      <a:pt x="5844" y="1"/>
                      <a:pt x="5136" y="845"/>
                      <a:pt x="4839" y="1188"/>
                    </a:cubicBezTo>
                    <a:cubicBezTo>
                      <a:pt x="4063" y="2124"/>
                      <a:pt x="3653" y="3082"/>
                      <a:pt x="3447" y="3744"/>
                    </a:cubicBezTo>
                    <a:cubicBezTo>
                      <a:pt x="2694" y="3721"/>
                      <a:pt x="1941" y="3721"/>
                      <a:pt x="1165" y="3699"/>
                    </a:cubicBezTo>
                    <a:cubicBezTo>
                      <a:pt x="845" y="4178"/>
                      <a:pt x="0" y="5502"/>
                      <a:pt x="0" y="7374"/>
                    </a:cubicBezTo>
                    <a:cubicBezTo>
                      <a:pt x="23" y="8789"/>
                      <a:pt x="525" y="9861"/>
                      <a:pt x="822" y="10364"/>
                    </a:cubicBezTo>
                    <a:cubicBezTo>
                      <a:pt x="5227" y="9953"/>
                      <a:pt x="8537" y="9131"/>
                      <a:pt x="9975" y="8401"/>
                    </a:cubicBezTo>
                    <a:cubicBezTo>
                      <a:pt x="11048" y="7853"/>
                      <a:pt x="11824" y="6963"/>
                      <a:pt x="11961" y="6826"/>
                    </a:cubicBezTo>
                    <a:cubicBezTo>
                      <a:pt x="12121" y="6620"/>
                      <a:pt x="12942" y="5707"/>
                      <a:pt x="12714" y="5388"/>
                    </a:cubicBezTo>
                    <a:cubicBezTo>
                      <a:pt x="12660" y="5312"/>
                      <a:pt x="12555" y="5288"/>
                      <a:pt x="12433" y="5288"/>
                    </a:cubicBezTo>
                    <a:cubicBezTo>
                      <a:pt x="12297" y="5288"/>
                      <a:pt x="12139" y="5318"/>
                      <a:pt x="12007" y="5342"/>
                    </a:cubicBezTo>
                    <a:cubicBezTo>
                      <a:pt x="12554" y="4771"/>
                      <a:pt x="12669" y="4132"/>
                      <a:pt x="12440" y="3881"/>
                    </a:cubicBezTo>
                    <a:cubicBezTo>
                      <a:pt x="12421" y="3842"/>
                      <a:pt x="12300" y="3735"/>
                      <a:pt x="12019" y="3735"/>
                    </a:cubicBezTo>
                    <a:cubicBezTo>
                      <a:pt x="11974" y="3735"/>
                      <a:pt x="11924" y="3738"/>
                      <a:pt x="11870" y="3744"/>
                    </a:cubicBezTo>
                    <a:cubicBezTo>
                      <a:pt x="12440" y="3128"/>
                      <a:pt x="12463" y="2420"/>
                      <a:pt x="12166" y="2169"/>
                    </a:cubicBezTo>
                    <a:cubicBezTo>
                      <a:pt x="12078" y="2101"/>
                      <a:pt x="11960" y="2070"/>
                      <a:pt x="11825" y="2070"/>
                    </a:cubicBezTo>
                    <a:cubicBezTo>
                      <a:pt x="11647" y="2070"/>
                      <a:pt x="11439" y="2124"/>
                      <a:pt x="11231" y="2215"/>
                    </a:cubicBezTo>
                    <a:cubicBezTo>
                      <a:pt x="11299" y="2055"/>
                      <a:pt x="11733" y="914"/>
                      <a:pt x="11276" y="526"/>
                    </a:cubicBezTo>
                    <a:cubicBezTo>
                      <a:pt x="11170" y="426"/>
                      <a:pt x="11029" y="384"/>
                      <a:pt x="10863" y="384"/>
                    </a:cubicBezTo>
                    <a:cubicBezTo>
                      <a:pt x="10424" y="384"/>
                      <a:pt x="9806" y="678"/>
                      <a:pt x="9176" y="960"/>
                    </a:cubicBezTo>
                    <a:cubicBezTo>
                      <a:pt x="8491" y="1279"/>
                      <a:pt x="7510" y="1827"/>
                      <a:pt x="6460" y="2763"/>
                    </a:cubicBezTo>
                    <a:cubicBezTo>
                      <a:pt x="6551" y="2238"/>
                      <a:pt x="6939" y="275"/>
                      <a:pt x="6414" y="24"/>
                    </a:cubicBezTo>
                    <a:cubicBezTo>
                      <a:pt x="6369" y="24"/>
                      <a:pt x="6323" y="1"/>
                      <a:pt x="6300" y="1"/>
                    </a:cubicBezTo>
                    <a:close/>
                  </a:path>
                </a:pathLst>
              </a:custGeom>
              <a:solidFill>
                <a:srgbClr val="F4A4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1815425" y="3639250"/>
                <a:ext cx="719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621" extrusionOk="0">
                    <a:moveTo>
                      <a:pt x="2877" y="0"/>
                    </a:moveTo>
                    <a:lnTo>
                      <a:pt x="2877" y="0"/>
                    </a:lnTo>
                    <a:cubicBezTo>
                      <a:pt x="2009" y="708"/>
                      <a:pt x="1074" y="1233"/>
                      <a:pt x="1" y="1621"/>
                    </a:cubicBezTo>
                    <a:cubicBezTo>
                      <a:pt x="1119" y="1507"/>
                      <a:pt x="2192" y="890"/>
                      <a:pt x="28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1839400" y="3670625"/>
                <a:ext cx="713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1622" extrusionOk="0">
                    <a:moveTo>
                      <a:pt x="2854" y="0"/>
                    </a:moveTo>
                    <a:lnTo>
                      <a:pt x="2854" y="0"/>
                    </a:lnTo>
                    <a:cubicBezTo>
                      <a:pt x="1986" y="708"/>
                      <a:pt x="1050" y="1233"/>
                      <a:pt x="0" y="1621"/>
                    </a:cubicBezTo>
                    <a:cubicBezTo>
                      <a:pt x="1096" y="1507"/>
                      <a:pt x="2192" y="891"/>
                      <a:pt x="28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1196875" y="2043175"/>
                <a:ext cx="639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732" extrusionOk="0">
                    <a:moveTo>
                      <a:pt x="2214" y="1"/>
                    </a:moveTo>
                    <a:cubicBezTo>
                      <a:pt x="2077" y="46"/>
                      <a:pt x="1940" y="69"/>
                      <a:pt x="1826" y="115"/>
                    </a:cubicBezTo>
                    <a:cubicBezTo>
                      <a:pt x="1187" y="298"/>
                      <a:pt x="594" y="503"/>
                      <a:pt x="0" y="731"/>
                    </a:cubicBezTo>
                    <a:cubicBezTo>
                      <a:pt x="959" y="389"/>
                      <a:pt x="1849" y="161"/>
                      <a:pt x="2557" y="1"/>
                    </a:cubicBezTo>
                    <a:close/>
                  </a:path>
                </a:pathLst>
              </a:custGeom>
              <a:solidFill>
                <a:srgbClr val="F8C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1078175" y="2981875"/>
                <a:ext cx="860550" cy="222575"/>
              </a:xfrm>
              <a:custGeom>
                <a:avLst/>
                <a:gdLst/>
                <a:ahLst/>
                <a:cxnLst/>
                <a:rect l="l" t="t" r="r" b="b"/>
                <a:pathLst>
                  <a:path w="34422" h="8903" extrusionOk="0">
                    <a:moveTo>
                      <a:pt x="19425" y="7761"/>
                    </a:moveTo>
                    <a:cubicBezTo>
                      <a:pt x="8880" y="8857"/>
                      <a:pt x="1690" y="2214"/>
                      <a:pt x="1" y="480"/>
                    </a:cubicBezTo>
                    <a:cubicBezTo>
                      <a:pt x="1256" y="2625"/>
                      <a:pt x="3128" y="4931"/>
                      <a:pt x="5958" y="6551"/>
                    </a:cubicBezTo>
                    <a:cubicBezTo>
                      <a:pt x="9359" y="8514"/>
                      <a:pt x="12737" y="8697"/>
                      <a:pt x="14905" y="8811"/>
                    </a:cubicBezTo>
                    <a:cubicBezTo>
                      <a:pt x="16572" y="8902"/>
                      <a:pt x="19813" y="8902"/>
                      <a:pt x="23670" y="7670"/>
                    </a:cubicBezTo>
                    <a:cubicBezTo>
                      <a:pt x="26638" y="6734"/>
                      <a:pt x="30678" y="5433"/>
                      <a:pt x="33417" y="1552"/>
                    </a:cubicBezTo>
                    <a:cubicBezTo>
                      <a:pt x="33668" y="1233"/>
                      <a:pt x="34033" y="685"/>
                      <a:pt x="34421" y="0"/>
                    </a:cubicBezTo>
                    <a:cubicBezTo>
                      <a:pt x="32002" y="2648"/>
                      <a:pt x="27003" y="6985"/>
                      <a:pt x="19425" y="7761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40"/>
              <p:cNvSpPr/>
              <p:nvPr/>
            </p:nvSpPr>
            <p:spPr>
              <a:xfrm>
                <a:off x="1494750" y="2834650"/>
                <a:ext cx="195175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3288" extrusionOk="0">
                    <a:moveTo>
                      <a:pt x="6414" y="2488"/>
                    </a:moveTo>
                    <a:cubicBezTo>
                      <a:pt x="6870" y="2237"/>
                      <a:pt x="7464" y="1895"/>
                      <a:pt x="7669" y="1210"/>
                    </a:cubicBezTo>
                    <a:cubicBezTo>
                      <a:pt x="7806" y="731"/>
                      <a:pt x="7692" y="297"/>
                      <a:pt x="7578" y="0"/>
                    </a:cubicBezTo>
                    <a:cubicBezTo>
                      <a:pt x="6802" y="343"/>
                      <a:pt x="6414" y="1461"/>
                      <a:pt x="5044" y="1804"/>
                    </a:cubicBezTo>
                    <a:cubicBezTo>
                      <a:pt x="3241" y="2260"/>
                      <a:pt x="2328" y="708"/>
                      <a:pt x="730" y="1324"/>
                    </a:cubicBezTo>
                    <a:cubicBezTo>
                      <a:pt x="479" y="1438"/>
                      <a:pt x="228" y="1598"/>
                      <a:pt x="0" y="1781"/>
                    </a:cubicBezTo>
                    <a:cubicBezTo>
                      <a:pt x="593" y="2192"/>
                      <a:pt x="1506" y="2717"/>
                      <a:pt x="2739" y="2922"/>
                    </a:cubicBezTo>
                    <a:cubicBezTo>
                      <a:pt x="3355" y="3036"/>
                      <a:pt x="4930" y="3287"/>
                      <a:pt x="6414" y="24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1542675" y="2947075"/>
                <a:ext cx="183775" cy="91325"/>
              </a:xfrm>
              <a:custGeom>
                <a:avLst/>
                <a:gdLst/>
                <a:ahLst/>
                <a:cxnLst/>
                <a:rect l="l" t="t" r="r" b="b"/>
                <a:pathLst>
                  <a:path w="7351" h="3653" extrusionOk="0">
                    <a:moveTo>
                      <a:pt x="3561" y="205"/>
                    </a:moveTo>
                    <a:cubicBezTo>
                      <a:pt x="1575" y="525"/>
                      <a:pt x="411" y="2146"/>
                      <a:pt x="0" y="2876"/>
                    </a:cubicBezTo>
                    <a:cubicBezTo>
                      <a:pt x="754" y="3241"/>
                      <a:pt x="1416" y="3355"/>
                      <a:pt x="1712" y="3401"/>
                    </a:cubicBezTo>
                    <a:cubicBezTo>
                      <a:pt x="2329" y="3492"/>
                      <a:pt x="4200" y="3652"/>
                      <a:pt x="5935" y="2488"/>
                    </a:cubicBezTo>
                    <a:cubicBezTo>
                      <a:pt x="6414" y="2168"/>
                      <a:pt x="6916" y="1712"/>
                      <a:pt x="7350" y="1164"/>
                    </a:cubicBezTo>
                    <a:cubicBezTo>
                      <a:pt x="7053" y="936"/>
                      <a:pt x="6665" y="708"/>
                      <a:pt x="6186" y="502"/>
                    </a:cubicBezTo>
                    <a:cubicBezTo>
                      <a:pt x="5935" y="411"/>
                      <a:pt x="4839" y="0"/>
                      <a:pt x="3561" y="20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1538675" y="2921375"/>
                <a:ext cx="2037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3927" extrusionOk="0">
                    <a:moveTo>
                      <a:pt x="3356" y="1507"/>
                    </a:moveTo>
                    <a:cubicBezTo>
                      <a:pt x="5547" y="937"/>
                      <a:pt x="7259" y="2009"/>
                      <a:pt x="7510" y="2192"/>
                    </a:cubicBezTo>
                    <a:lnTo>
                      <a:pt x="7533" y="2192"/>
                    </a:lnTo>
                    <a:cubicBezTo>
                      <a:pt x="7738" y="1895"/>
                      <a:pt x="7944" y="1599"/>
                      <a:pt x="8149" y="1302"/>
                    </a:cubicBezTo>
                    <a:cubicBezTo>
                      <a:pt x="8149" y="1279"/>
                      <a:pt x="8149" y="1279"/>
                      <a:pt x="8149" y="1279"/>
                    </a:cubicBezTo>
                    <a:cubicBezTo>
                      <a:pt x="4931" y="1"/>
                      <a:pt x="1872" y="457"/>
                      <a:pt x="617" y="2192"/>
                    </a:cubicBezTo>
                    <a:cubicBezTo>
                      <a:pt x="411" y="2489"/>
                      <a:pt x="115" y="3014"/>
                      <a:pt x="1" y="3836"/>
                    </a:cubicBezTo>
                    <a:cubicBezTo>
                      <a:pt x="69" y="3858"/>
                      <a:pt x="115" y="3904"/>
                      <a:pt x="160" y="3927"/>
                    </a:cubicBezTo>
                    <a:cubicBezTo>
                      <a:pt x="548" y="3265"/>
                      <a:pt x="1530" y="1964"/>
                      <a:pt x="3356" y="1507"/>
                    </a:cubicBezTo>
                    <a:close/>
                  </a:path>
                </a:pathLst>
              </a:custGeom>
              <a:solidFill>
                <a:srgbClr val="FFFFFF">
                  <a:alpha val="11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1851375" y="3712275"/>
                <a:ext cx="599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257" extrusionOk="0">
                    <a:moveTo>
                      <a:pt x="2192" y="343"/>
                    </a:moveTo>
                    <a:cubicBezTo>
                      <a:pt x="2169" y="343"/>
                      <a:pt x="2146" y="343"/>
                      <a:pt x="2124" y="343"/>
                    </a:cubicBezTo>
                    <a:cubicBezTo>
                      <a:pt x="2238" y="229"/>
                      <a:pt x="2329" y="115"/>
                      <a:pt x="2397" y="1"/>
                    </a:cubicBezTo>
                    <a:cubicBezTo>
                      <a:pt x="1667" y="526"/>
                      <a:pt x="868" y="937"/>
                      <a:pt x="1" y="1256"/>
                    </a:cubicBezTo>
                    <a:cubicBezTo>
                      <a:pt x="800" y="1165"/>
                      <a:pt x="1576" y="845"/>
                      <a:pt x="2192" y="3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1604300" y="3679750"/>
                <a:ext cx="8220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6666" extrusionOk="0">
                    <a:moveTo>
                      <a:pt x="1302" y="3310"/>
                    </a:moveTo>
                    <a:cubicBezTo>
                      <a:pt x="1187" y="2101"/>
                      <a:pt x="1621" y="914"/>
                      <a:pt x="2466" y="23"/>
                    </a:cubicBezTo>
                    <a:cubicBezTo>
                      <a:pt x="2032" y="23"/>
                      <a:pt x="1598" y="23"/>
                      <a:pt x="1165" y="1"/>
                    </a:cubicBezTo>
                    <a:cubicBezTo>
                      <a:pt x="845" y="480"/>
                      <a:pt x="0" y="1804"/>
                      <a:pt x="0" y="3676"/>
                    </a:cubicBezTo>
                    <a:cubicBezTo>
                      <a:pt x="23" y="5091"/>
                      <a:pt x="525" y="6163"/>
                      <a:pt x="822" y="6666"/>
                    </a:cubicBezTo>
                    <a:cubicBezTo>
                      <a:pt x="1690" y="6574"/>
                      <a:pt x="2511" y="6483"/>
                      <a:pt x="3287" y="6369"/>
                    </a:cubicBezTo>
                    <a:cubicBezTo>
                      <a:pt x="2740" y="6027"/>
                      <a:pt x="1484" y="5022"/>
                      <a:pt x="1302" y="3310"/>
                    </a:cubicBezTo>
                    <a:close/>
                  </a:path>
                </a:pathLst>
              </a:custGeom>
              <a:solidFill>
                <a:srgbClr val="802751">
                  <a:alpha val="14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1494750" y="3627825"/>
                <a:ext cx="102150" cy="2579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0318" extrusionOk="0">
                    <a:moveTo>
                      <a:pt x="4086" y="1"/>
                    </a:moveTo>
                    <a:cubicBezTo>
                      <a:pt x="4063" y="1"/>
                      <a:pt x="4063" y="1"/>
                      <a:pt x="4040" y="1"/>
                    </a:cubicBezTo>
                    <a:cubicBezTo>
                      <a:pt x="1826" y="2511"/>
                      <a:pt x="68" y="6232"/>
                      <a:pt x="1758" y="9427"/>
                    </a:cubicBezTo>
                    <a:cubicBezTo>
                      <a:pt x="1940" y="9747"/>
                      <a:pt x="2146" y="10044"/>
                      <a:pt x="2374" y="10318"/>
                    </a:cubicBezTo>
                    <a:cubicBezTo>
                      <a:pt x="2397" y="10318"/>
                      <a:pt x="2397" y="10318"/>
                      <a:pt x="2419" y="10318"/>
                    </a:cubicBezTo>
                    <a:cubicBezTo>
                      <a:pt x="0" y="7122"/>
                      <a:pt x="1803" y="2877"/>
                      <a:pt x="40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6" name="Google Shape;2726;p40"/>
          <p:cNvSpPr txBox="1">
            <a:spLocks noGrp="1"/>
          </p:cNvSpPr>
          <p:nvPr>
            <p:ph type="title"/>
          </p:nvPr>
        </p:nvSpPr>
        <p:spPr>
          <a:xfrm>
            <a:off x="2348336" y="1549159"/>
            <a:ext cx="4354800" cy="13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latin typeface="Arial" panose="020B0604020202020204" pitchFamily="34" charset="0"/>
                <a:cs typeface="Arial" panose="020B0604020202020204" pitchFamily="34" charset="0"/>
              </a:rPr>
              <a:t>CẢM ƠN</a:t>
            </a:r>
            <a:endParaRPr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7" name="Google Shape;2727;p40"/>
          <p:cNvSpPr txBox="1">
            <a:spLocks noGrp="1"/>
          </p:cNvSpPr>
          <p:nvPr>
            <p:ph type="subTitle" idx="1"/>
          </p:nvPr>
        </p:nvSpPr>
        <p:spPr>
          <a:xfrm>
            <a:off x="1888978" y="2716663"/>
            <a:ext cx="5504823" cy="8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uý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34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" sz="34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2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6" grpId="0"/>
      <p:bldP spid="27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PHÂN TÍCH ĐỘNG TÁC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20" y="800100"/>
            <a:ext cx="3340021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số hình ảnh chia nhỏ động tác cho HS tập luyện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2" name="Picture 27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54" y="1056813"/>
            <a:ext cx="2413862" cy="1771886"/>
          </a:xfrm>
          <a:prstGeom prst="rect">
            <a:avLst/>
          </a:prstGeom>
        </p:spPr>
      </p:pic>
      <p:pic>
        <p:nvPicPr>
          <p:cNvPr id="273" name="Picture 27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3" y="1086195"/>
            <a:ext cx="2411009" cy="1742504"/>
          </a:xfrm>
          <a:prstGeom prst="rect">
            <a:avLst/>
          </a:prstGeom>
        </p:spPr>
      </p:pic>
      <p:pic>
        <p:nvPicPr>
          <p:cNvPr id="274" name="Picture 27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05" y="2867787"/>
            <a:ext cx="2322169" cy="1799001"/>
          </a:xfrm>
          <a:prstGeom prst="rect">
            <a:avLst/>
          </a:prstGeom>
        </p:spPr>
      </p:pic>
      <p:pic>
        <p:nvPicPr>
          <p:cNvPr id="275" name="Picture 27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49" y="2884233"/>
            <a:ext cx="2497436" cy="18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9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15" y="529068"/>
            <a:ext cx="1758035" cy="176963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29" y="486410"/>
            <a:ext cx="2724071" cy="196623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889" y="2476187"/>
            <a:ext cx="2915285" cy="218630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32" y="2472060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0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3727;p44">
            <a:extLst>
              <a:ext uri="{FF2B5EF4-FFF2-40B4-BE49-F238E27FC236}">
                <a16:creationId xmlns:a16="http://schemas.microsoft.com/office/drawing/2014/main" id="{9D94BBF9-835A-60DD-4A9D-9F6A8CE8EF8C}"/>
              </a:ext>
            </a:extLst>
          </p:cNvPr>
          <p:cNvGrpSpPr/>
          <p:nvPr/>
        </p:nvGrpSpPr>
        <p:grpSpPr>
          <a:xfrm rot="-7687149" flipH="1">
            <a:off x="7706472" y="3037291"/>
            <a:ext cx="932326" cy="1963862"/>
            <a:chOff x="4458800" y="2953350"/>
            <a:chExt cx="842025" cy="1773650"/>
          </a:xfrm>
        </p:grpSpPr>
        <p:sp>
          <p:nvSpPr>
            <p:cNvPr id="7" name="Google Shape;3728;p44">
              <a:extLst>
                <a:ext uri="{FF2B5EF4-FFF2-40B4-BE49-F238E27FC236}">
                  <a16:creationId xmlns:a16="http://schemas.microsoft.com/office/drawing/2014/main" id="{D71FC123-97B4-A1EF-073F-783962CEAE26}"/>
                </a:ext>
              </a:extLst>
            </p:cNvPr>
            <p:cNvSpPr/>
            <p:nvPr/>
          </p:nvSpPr>
          <p:spPr>
            <a:xfrm>
              <a:off x="4458800" y="4410300"/>
              <a:ext cx="374900" cy="316675"/>
            </a:xfrm>
            <a:custGeom>
              <a:avLst/>
              <a:gdLst/>
              <a:ahLst/>
              <a:cxnLst/>
              <a:rect l="l" t="t" r="r" b="b"/>
              <a:pathLst>
                <a:path w="14996" h="12667" extrusionOk="0">
                  <a:moveTo>
                    <a:pt x="2697" y="0"/>
                  </a:moveTo>
                  <a:lnTo>
                    <a:pt x="1810" y="2278"/>
                  </a:lnTo>
                  <a:cubicBezTo>
                    <a:pt x="0" y="6928"/>
                    <a:pt x="2408" y="11535"/>
                    <a:pt x="5595" y="12479"/>
                  </a:cubicBezTo>
                  <a:cubicBezTo>
                    <a:pt x="6026" y="12607"/>
                    <a:pt x="6467" y="12667"/>
                    <a:pt x="6911" y="12667"/>
                  </a:cubicBezTo>
                  <a:cubicBezTo>
                    <a:pt x="9977" y="12667"/>
                    <a:pt x="13155" y="9816"/>
                    <a:pt x="14087" y="7151"/>
                  </a:cubicBezTo>
                  <a:cubicBezTo>
                    <a:pt x="14101" y="7108"/>
                    <a:pt x="14116" y="7065"/>
                    <a:pt x="14123" y="7029"/>
                  </a:cubicBezTo>
                  <a:lnTo>
                    <a:pt x="14995" y="4809"/>
                  </a:lnTo>
                  <a:lnTo>
                    <a:pt x="2697" y="0"/>
                  </a:lnTo>
                  <a:close/>
                </a:path>
              </a:pathLst>
            </a:custGeom>
            <a:solidFill>
              <a:srgbClr val="EF8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29;p44">
              <a:extLst>
                <a:ext uri="{FF2B5EF4-FFF2-40B4-BE49-F238E27FC236}">
                  <a16:creationId xmlns:a16="http://schemas.microsoft.com/office/drawing/2014/main" id="{0D33BA1C-DBC9-0234-6208-95538A37DAD8}"/>
                </a:ext>
              </a:extLst>
            </p:cNvPr>
            <p:cNvSpPr/>
            <p:nvPr/>
          </p:nvSpPr>
          <p:spPr>
            <a:xfrm>
              <a:off x="4458800" y="2953350"/>
              <a:ext cx="842025" cy="1773625"/>
            </a:xfrm>
            <a:custGeom>
              <a:avLst/>
              <a:gdLst/>
              <a:ahLst/>
              <a:cxnLst/>
              <a:rect l="l" t="t" r="r" b="b"/>
              <a:pathLst>
                <a:path w="33681" h="70945" extrusionOk="0">
                  <a:moveTo>
                    <a:pt x="31821" y="1"/>
                  </a:moveTo>
                  <a:cubicBezTo>
                    <a:pt x="31374" y="1"/>
                    <a:pt x="30920" y="174"/>
                    <a:pt x="30567" y="563"/>
                  </a:cubicBezTo>
                  <a:cubicBezTo>
                    <a:pt x="28317" y="2992"/>
                    <a:pt x="26068" y="5429"/>
                    <a:pt x="23819" y="7866"/>
                  </a:cubicBezTo>
                  <a:cubicBezTo>
                    <a:pt x="22218" y="9596"/>
                    <a:pt x="20957" y="11614"/>
                    <a:pt x="20099" y="13813"/>
                  </a:cubicBezTo>
                  <a:lnTo>
                    <a:pt x="1810" y="60556"/>
                  </a:lnTo>
                  <a:cubicBezTo>
                    <a:pt x="0" y="65206"/>
                    <a:pt x="2408" y="69813"/>
                    <a:pt x="5595" y="70757"/>
                  </a:cubicBezTo>
                  <a:cubicBezTo>
                    <a:pt x="6026" y="70885"/>
                    <a:pt x="6467" y="70945"/>
                    <a:pt x="6911" y="70945"/>
                  </a:cubicBezTo>
                  <a:cubicBezTo>
                    <a:pt x="9977" y="70945"/>
                    <a:pt x="13155" y="68094"/>
                    <a:pt x="14087" y="65429"/>
                  </a:cubicBezTo>
                  <a:cubicBezTo>
                    <a:pt x="14101" y="65386"/>
                    <a:pt x="14116" y="65343"/>
                    <a:pt x="14123" y="65307"/>
                  </a:cubicBezTo>
                  <a:lnTo>
                    <a:pt x="32318" y="18816"/>
                  </a:lnTo>
                  <a:cubicBezTo>
                    <a:pt x="33227" y="16495"/>
                    <a:pt x="33681" y="14015"/>
                    <a:pt x="33659" y="11521"/>
                  </a:cubicBezTo>
                  <a:cubicBezTo>
                    <a:pt x="33623" y="8255"/>
                    <a:pt x="33594" y="4982"/>
                    <a:pt x="33565" y="1716"/>
                  </a:cubicBezTo>
                  <a:cubicBezTo>
                    <a:pt x="33551" y="678"/>
                    <a:pt x="32700" y="1"/>
                    <a:pt x="31821" y="1"/>
                  </a:cubicBezTo>
                  <a:close/>
                </a:path>
              </a:pathLst>
            </a:custGeom>
            <a:solidFill>
              <a:srgbClr val="F4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30;p44">
              <a:extLst>
                <a:ext uri="{FF2B5EF4-FFF2-40B4-BE49-F238E27FC236}">
                  <a16:creationId xmlns:a16="http://schemas.microsoft.com/office/drawing/2014/main" id="{DA0CD693-272F-62D4-FB86-3D9BBA93BC70}"/>
                </a:ext>
              </a:extLst>
            </p:cNvPr>
            <p:cNvSpPr/>
            <p:nvPr/>
          </p:nvSpPr>
          <p:spPr>
            <a:xfrm>
              <a:off x="4616550" y="4604650"/>
              <a:ext cx="114225" cy="52500"/>
            </a:xfrm>
            <a:custGeom>
              <a:avLst/>
              <a:gdLst/>
              <a:ahLst/>
              <a:cxnLst/>
              <a:rect l="l" t="t" r="r" b="b"/>
              <a:pathLst>
                <a:path w="4569" h="2100" extrusionOk="0">
                  <a:moveTo>
                    <a:pt x="2407" y="1"/>
                  </a:moveTo>
                  <a:cubicBezTo>
                    <a:pt x="1221" y="1"/>
                    <a:pt x="0" y="642"/>
                    <a:pt x="27" y="1165"/>
                  </a:cubicBezTo>
                  <a:cubicBezTo>
                    <a:pt x="54" y="1665"/>
                    <a:pt x="1218" y="2099"/>
                    <a:pt x="2242" y="2099"/>
                  </a:cubicBezTo>
                  <a:cubicBezTo>
                    <a:pt x="2297" y="2099"/>
                    <a:pt x="2352" y="2098"/>
                    <a:pt x="2406" y="2095"/>
                  </a:cubicBezTo>
                  <a:cubicBezTo>
                    <a:pt x="3379" y="2045"/>
                    <a:pt x="4569" y="1547"/>
                    <a:pt x="4562" y="1021"/>
                  </a:cubicBezTo>
                  <a:cubicBezTo>
                    <a:pt x="4554" y="524"/>
                    <a:pt x="3516" y="77"/>
                    <a:pt x="2673" y="12"/>
                  </a:cubicBezTo>
                  <a:cubicBezTo>
                    <a:pt x="2585" y="4"/>
                    <a:pt x="2496" y="1"/>
                    <a:pt x="2407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31;p44">
              <a:extLst>
                <a:ext uri="{FF2B5EF4-FFF2-40B4-BE49-F238E27FC236}">
                  <a16:creationId xmlns:a16="http://schemas.microsoft.com/office/drawing/2014/main" id="{DD3C48BF-7AD0-1C11-E38D-1BEC8F01BCCA}"/>
                </a:ext>
              </a:extLst>
            </p:cNvPr>
            <p:cNvSpPr/>
            <p:nvPr/>
          </p:nvSpPr>
          <p:spPr>
            <a:xfrm>
              <a:off x="4526200" y="3240450"/>
              <a:ext cx="760925" cy="1290075"/>
            </a:xfrm>
            <a:custGeom>
              <a:avLst/>
              <a:gdLst/>
              <a:ahLst/>
              <a:cxnLst/>
              <a:rect l="l" t="t" r="r" b="b"/>
              <a:pathLst>
                <a:path w="30437" h="51603" extrusionOk="0">
                  <a:moveTo>
                    <a:pt x="18506" y="1"/>
                  </a:moveTo>
                  <a:cubicBezTo>
                    <a:pt x="18081" y="750"/>
                    <a:pt x="17713" y="1529"/>
                    <a:pt x="17403" y="2329"/>
                  </a:cubicBezTo>
                  <a:lnTo>
                    <a:pt x="1" y="46794"/>
                  </a:lnTo>
                  <a:lnTo>
                    <a:pt x="12299" y="51603"/>
                  </a:lnTo>
                  <a:lnTo>
                    <a:pt x="29622" y="7332"/>
                  </a:lnTo>
                  <a:cubicBezTo>
                    <a:pt x="29954" y="6481"/>
                    <a:pt x="30221" y="5609"/>
                    <a:pt x="30437" y="4722"/>
                  </a:cubicBezTo>
                  <a:lnTo>
                    <a:pt x="30437" y="4722"/>
                  </a:lnTo>
                  <a:cubicBezTo>
                    <a:pt x="30241" y="4764"/>
                    <a:pt x="30043" y="4784"/>
                    <a:pt x="29845" y="4784"/>
                  </a:cubicBezTo>
                  <a:cubicBezTo>
                    <a:pt x="29453" y="4784"/>
                    <a:pt x="29064" y="4703"/>
                    <a:pt x="28700" y="4535"/>
                  </a:cubicBezTo>
                  <a:cubicBezTo>
                    <a:pt x="27380" y="3937"/>
                    <a:pt x="27106" y="2560"/>
                    <a:pt x="27085" y="2437"/>
                  </a:cubicBezTo>
                  <a:cubicBezTo>
                    <a:pt x="26999" y="2506"/>
                    <a:pt x="26280" y="3022"/>
                    <a:pt x="25310" y="3022"/>
                  </a:cubicBezTo>
                  <a:cubicBezTo>
                    <a:pt x="25056" y="3022"/>
                    <a:pt x="24785" y="2987"/>
                    <a:pt x="24504" y="2899"/>
                  </a:cubicBezTo>
                  <a:cubicBezTo>
                    <a:pt x="23502" y="2581"/>
                    <a:pt x="22745" y="1716"/>
                    <a:pt x="22543" y="664"/>
                  </a:cubicBezTo>
                  <a:cubicBezTo>
                    <a:pt x="22033" y="1049"/>
                    <a:pt x="21420" y="1250"/>
                    <a:pt x="20804" y="1250"/>
                  </a:cubicBezTo>
                  <a:cubicBezTo>
                    <a:pt x="20418" y="1250"/>
                    <a:pt x="20031" y="1171"/>
                    <a:pt x="19667" y="1010"/>
                  </a:cubicBezTo>
                  <a:cubicBezTo>
                    <a:pt x="19112" y="758"/>
                    <a:pt x="18751" y="375"/>
                    <a:pt x="18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32;p44">
              <a:extLst>
                <a:ext uri="{FF2B5EF4-FFF2-40B4-BE49-F238E27FC236}">
                  <a16:creationId xmlns:a16="http://schemas.microsoft.com/office/drawing/2014/main" id="{DD1752F8-F048-6D3F-8950-56F18A527765}"/>
                </a:ext>
              </a:extLst>
            </p:cNvPr>
            <p:cNvSpPr/>
            <p:nvPr/>
          </p:nvSpPr>
          <p:spPr>
            <a:xfrm>
              <a:off x="4622075" y="3257025"/>
              <a:ext cx="581250" cy="1239800"/>
            </a:xfrm>
            <a:custGeom>
              <a:avLst/>
              <a:gdLst/>
              <a:ahLst/>
              <a:cxnLst/>
              <a:rect l="l" t="t" r="r" b="b"/>
              <a:pathLst>
                <a:path w="23250" h="49592" extrusionOk="0">
                  <a:moveTo>
                    <a:pt x="18708" y="1"/>
                  </a:moveTo>
                  <a:lnTo>
                    <a:pt x="1" y="47811"/>
                  </a:lnTo>
                  <a:lnTo>
                    <a:pt x="4542" y="49591"/>
                  </a:lnTo>
                  <a:cubicBezTo>
                    <a:pt x="10778" y="33652"/>
                    <a:pt x="17014" y="17713"/>
                    <a:pt x="23250" y="1774"/>
                  </a:cubicBezTo>
                  <a:lnTo>
                    <a:pt x="23250" y="1774"/>
                  </a:lnTo>
                  <a:cubicBezTo>
                    <a:pt x="23164" y="1843"/>
                    <a:pt x="22445" y="2359"/>
                    <a:pt x="21475" y="2359"/>
                  </a:cubicBezTo>
                  <a:cubicBezTo>
                    <a:pt x="21221" y="2359"/>
                    <a:pt x="20950" y="2324"/>
                    <a:pt x="20669" y="2236"/>
                  </a:cubicBezTo>
                  <a:cubicBezTo>
                    <a:pt x="19667" y="1918"/>
                    <a:pt x="18910" y="1053"/>
                    <a:pt x="187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33;p44">
              <a:extLst>
                <a:ext uri="{FF2B5EF4-FFF2-40B4-BE49-F238E27FC236}">
                  <a16:creationId xmlns:a16="http://schemas.microsoft.com/office/drawing/2014/main" id="{29057FD2-6CFA-8946-EB4F-67772F66A51B}"/>
                </a:ext>
              </a:extLst>
            </p:cNvPr>
            <p:cNvSpPr/>
            <p:nvPr/>
          </p:nvSpPr>
          <p:spPr>
            <a:xfrm>
              <a:off x="5181500" y="2953350"/>
              <a:ext cx="117000" cy="104275"/>
            </a:xfrm>
            <a:custGeom>
              <a:avLst/>
              <a:gdLst/>
              <a:ahLst/>
              <a:cxnLst/>
              <a:rect l="l" t="t" r="r" b="b"/>
              <a:pathLst>
                <a:path w="4680" h="4171" extrusionOk="0">
                  <a:moveTo>
                    <a:pt x="2913" y="1"/>
                  </a:moveTo>
                  <a:cubicBezTo>
                    <a:pt x="2466" y="1"/>
                    <a:pt x="2012" y="174"/>
                    <a:pt x="1659" y="563"/>
                  </a:cubicBezTo>
                  <a:cubicBezTo>
                    <a:pt x="1103" y="1154"/>
                    <a:pt x="556" y="1752"/>
                    <a:pt x="0" y="2351"/>
                  </a:cubicBezTo>
                  <a:cubicBezTo>
                    <a:pt x="519" y="3007"/>
                    <a:pt x="1385" y="3540"/>
                    <a:pt x="2055" y="3800"/>
                  </a:cubicBezTo>
                  <a:cubicBezTo>
                    <a:pt x="2251" y="3878"/>
                    <a:pt x="3046" y="4171"/>
                    <a:pt x="3923" y="4171"/>
                  </a:cubicBezTo>
                  <a:cubicBezTo>
                    <a:pt x="4172" y="4171"/>
                    <a:pt x="4428" y="4147"/>
                    <a:pt x="4679" y="4088"/>
                  </a:cubicBezTo>
                  <a:cubicBezTo>
                    <a:pt x="4672" y="3295"/>
                    <a:pt x="4665" y="2509"/>
                    <a:pt x="4657" y="1716"/>
                  </a:cubicBezTo>
                  <a:cubicBezTo>
                    <a:pt x="4643" y="678"/>
                    <a:pt x="3792" y="1"/>
                    <a:pt x="2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34;p44">
              <a:extLst>
                <a:ext uri="{FF2B5EF4-FFF2-40B4-BE49-F238E27FC236}">
                  <a16:creationId xmlns:a16="http://schemas.microsoft.com/office/drawing/2014/main" id="{96720B63-E6A7-5A6F-1D45-724657551B3C}"/>
                </a:ext>
              </a:extLst>
            </p:cNvPr>
            <p:cNvSpPr/>
            <p:nvPr/>
          </p:nvSpPr>
          <p:spPr>
            <a:xfrm>
              <a:off x="5075875" y="3076750"/>
              <a:ext cx="145850" cy="154875"/>
            </a:xfrm>
            <a:custGeom>
              <a:avLst/>
              <a:gdLst/>
              <a:ahLst/>
              <a:cxnLst/>
              <a:rect l="l" t="t" r="r" b="b"/>
              <a:pathLst>
                <a:path w="5834" h="6195" extrusionOk="0">
                  <a:moveTo>
                    <a:pt x="5131" y="1"/>
                  </a:moveTo>
                  <a:cubicBezTo>
                    <a:pt x="3811" y="1"/>
                    <a:pt x="1" y="3899"/>
                    <a:pt x="765" y="5474"/>
                  </a:cubicBezTo>
                  <a:cubicBezTo>
                    <a:pt x="1026" y="6002"/>
                    <a:pt x="1752" y="6194"/>
                    <a:pt x="2294" y="6194"/>
                  </a:cubicBezTo>
                  <a:cubicBezTo>
                    <a:pt x="2351" y="6194"/>
                    <a:pt x="2407" y="6192"/>
                    <a:pt x="2459" y="6188"/>
                  </a:cubicBezTo>
                  <a:cubicBezTo>
                    <a:pt x="4492" y="6022"/>
                    <a:pt x="5321" y="2555"/>
                    <a:pt x="5372" y="2346"/>
                  </a:cubicBezTo>
                  <a:cubicBezTo>
                    <a:pt x="5530" y="1646"/>
                    <a:pt x="5833" y="327"/>
                    <a:pt x="5357" y="53"/>
                  </a:cubicBezTo>
                  <a:cubicBezTo>
                    <a:pt x="5294" y="18"/>
                    <a:pt x="5218" y="1"/>
                    <a:pt x="5131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35;p44">
              <a:extLst>
                <a:ext uri="{FF2B5EF4-FFF2-40B4-BE49-F238E27FC236}">
                  <a16:creationId xmlns:a16="http://schemas.microsoft.com/office/drawing/2014/main" id="{0E5984D8-42A0-5C06-4A65-30E3E82EF963}"/>
                </a:ext>
              </a:extLst>
            </p:cNvPr>
            <p:cNvSpPr/>
            <p:nvPr/>
          </p:nvSpPr>
          <p:spPr>
            <a:xfrm>
              <a:off x="5007775" y="3364575"/>
              <a:ext cx="178800" cy="377900"/>
            </a:xfrm>
            <a:custGeom>
              <a:avLst/>
              <a:gdLst/>
              <a:ahLst/>
              <a:cxnLst/>
              <a:rect l="l" t="t" r="r" b="b"/>
              <a:pathLst>
                <a:path w="7152" h="15116" extrusionOk="0">
                  <a:moveTo>
                    <a:pt x="6549" y="0"/>
                  </a:moveTo>
                  <a:cubicBezTo>
                    <a:pt x="5335" y="0"/>
                    <a:pt x="0" y="14547"/>
                    <a:pt x="1038" y="15098"/>
                  </a:cubicBezTo>
                  <a:cubicBezTo>
                    <a:pt x="1060" y="15110"/>
                    <a:pt x="1084" y="15115"/>
                    <a:pt x="1112" y="15115"/>
                  </a:cubicBezTo>
                  <a:cubicBezTo>
                    <a:pt x="1837" y="15115"/>
                    <a:pt x="4612" y="11284"/>
                    <a:pt x="5897" y="6945"/>
                  </a:cubicBezTo>
                  <a:cubicBezTo>
                    <a:pt x="6769" y="3989"/>
                    <a:pt x="7151" y="111"/>
                    <a:pt x="6575" y="3"/>
                  </a:cubicBezTo>
                  <a:cubicBezTo>
                    <a:pt x="6566" y="1"/>
                    <a:pt x="6557" y="0"/>
                    <a:pt x="654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36;p44">
              <a:extLst>
                <a:ext uri="{FF2B5EF4-FFF2-40B4-BE49-F238E27FC236}">
                  <a16:creationId xmlns:a16="http://schemas.microsoft.com/office/drawing/2014/main" id="{0880E3F9-F0A3-C084-D0AC-12953BA2C8F7}"/>
                </a:ext>
              </a:extLst>
            </p:cNvPr>
            <p:cNvSpPr/>
            <p:nvPr/>
          </p:nvSpPr>
          <p:spPr>
            <a:xfrm>
              <a:off x="4829150" y="3290550"/>
              <a:ext cx="468975" cy="1205375"/>
            </a:xfrm>
            <a:custGeom>
              <a:avLst/>
              <a:gdLst/>
              <a:ahLst/>
              <a:cxnLst/>
              <a:rect l="l" t="t" r="r" b="b"/>
              <a:pathLst>
                <a:path w="18759" h="48215" extrusionOk="0">
                  <a:moveTo>
                    <a:pt x="18759" y="1"/>
                  </a:moveTo>
                  <a:lnTo>
                    <a:pt x="1" y="47933"/>
                  </a:lnTo>
                  <a:lnTo>
                    <a:pt x="722" y="48214"/>
                  </a:lnTo>
                  <a:lnTo>
                    <a:pt x="17504" y="5328"/>
                  </a:lnTo>
                  <a:cubicBezTo>
                    <a:pt x="18175" y="3612"/>
                    <a:pt x="18593" y="1825"/>
                    <a:pt x="1875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37;p44">
              <a:extLst>
                <a:ext uri="{FF2B5EF4-FFF2-40B4-BE49-F238E27FC236}">
                  <a16:creationId xmlns:a16="http://schemas.microsoft.com/office/drawing/2014/main" id="{AAABDD4E-2FC3-03FB-7904-66FA23706F88}"/>
                </a:ext>
              </a:extLst>
            </p:cNvPr>
            <p:cNvSpPr/>
            <p:nvPr/>
          </p:nvSpPr>
          <p:spPr>
            <a:xfrm>
              <a:off x="4539725" y="3200450"/>
              <a:ext cx="474000" cy="1179950"/>
            </a:xfrm>
            <a:custGeom>
              <a:avLst/>
              <a:gdLst/>
              <a:ahLst/>
              <a:cxnLst/>
              <a:rect l="l" t="t" r="r" b="b"/>
              <a:pathLst>
                <a:path w="18960" h="47198" extrusionOk="0">
                  <a:moveTo>
                    <a:pt x="18960" y="0"/>
                  </a:moveTo>
                  <a:cubicBezTo>
                    <a:pt x="18109" y="1219"/>
                    <a:pt x="17403" y="2538"/>
                    <a:pt x="16862" y="3929"/>
                  </a:cubicBezTo>
                  <a:lnTo>
                    <a:pt x="0" y="47010"/>
                  </a:lnTo>
                  <a:lnTo>
                    <a:pt x="490" y="47197"/>
                  </a:lnTo>
                  <a:lnTo>
                    <a:pt x="1896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38;p44">
              <a:extLst>
                <a:ext uri="{FF2B5EF4-FFF2-40B4-BE49-F238E27FC236}">
                  <a16:creationId xmlns:a16="http://schemas.microsoft.com/office/drawing/2014/main" id="{04D79E41-49EE-D5A0-A65D-31775A9A48AC}"/>
                </a:ext>
              </a:extLst>
            </p:cNvPr>
            <p:cNvSpPr/>
            <p:nvPr/>
          </p:nvSpPr>
          <p:spPr>
            <a:xfrm>
              <a:off x="4511050" y="4189150"/>
              <a:ext cx="423025" cy="347675"/>
            </a:xfrm>
            <a:custGeom>
              <a:avLst/>
              <a:gdLst/>
              <a:ahLst/>
              <a:cxnLst/>
              <a:rect l="l" t="t" r="r" b="b"/>
              <a:pathLst>
                <a:path w="16921" h="13907" extrusionOk="0">
                  <a:moveTo>
                    <a:pt x="3368" y="1"/>
                  </a:moveTo>
                  <a:lnTo>
                    <a:pt x="1" y="8601"/>
                  </a:lnTo>
                  <a:lnTo>
                    <a:pt x="13554" y="13907"/>
                  </a:lnTo>
                  <a:lnTo>
                    <a:pt x="16920" y="5299"/>
                  </a:lnTo>
                  <a:lnTo>
                    <a:pt x="33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9;p44">
              <a:extLst>
                <a:ext uri="{FF2B5EF4-FFF2-40B4-BE49-F238E27FC236}">
                  <a16:creationId xmlns:a16="http://schemas.microsoft.com/office/drawing/2014/main" id="{13CB83AA-9315-8D34-137C-E4F771423EC3}"/>
                </a:ext>
              </a:extLst>
            </p:cNvPr>
            <p:cNvSpPr/>
            <p:nvPr/>
          </p:nvSpPr>
          <p:spPr>
            <a:xfrm>
              <a:off x="4951400" y="3794075"/>
              <a:ext cx="95850" cy="86250"/>
            </a:xfrm>
            <a:custGeom>
              <a:avLst/>
              <a:gdLst/>
              <a:ahLst/>
              <a:cxnLst/>
              <a:rect l="l" t="t" r="r" b="b"/>
              <a:pathLst>
                <a:path w="3834" h="3450" extrusionOk="0">
                  <a:moveTo>
                    <a:pt x="2469" y="0"/>
                  </a:moveTo>
                  <a:cubicBezTo>
                    <a:pt x="1613" y="0"/>
                    <a:pt x="0" y="2218"/>
                    <a:pt x="489" y="3029"/>
                  </a:cubicBezTo>
                  <a:cubicBezTo>
                    <a:pt x="652" y="3297"/>
                    <a:pt x="1065" y="3450"/>
                    <a:pt x="1526" y="3450"/>
                  </a:cubicBezTo>
                  <a:cubicBezTo>
                    <a:pt x="1958" y="3450"/>
                    <a:pt x="2432" y="3315"/>
                    <a:pt x="2781" y="3015"/>
                  </a:cubicBezTo>
                  <a:cubicBezTo>
                    <a:pt x="3834" y="2114"/>
                    <a:pt x="3214" y="196"/>
                    <a:pt x="2587" y="16"/>
                  </a:cubicBezTo>
                  <a:cubicBezTo>
                    <a:pt x="2549" y="6"/>
                    <a:pt x="2510" y="0"/>
                    <a:pt x="2469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40;p44">
              <a:extLst>
                <a:ext uri="{FF2B5EF4-FFF2-40B4-BE49-F238E27FC236}">
                  <a16:creationId xmlns:a16="http://schemas.microsoft.com/office/drawing/2014/main" id="{189944C4-D5FF-B190-8BFC-BDE9546669C9}"/>
                </a:ext>
              </a:extLst>
            </p:cNvPr>
            <p:cNvSpPr/>
            <p:nvPr/>
          </p:nvSpPr>
          <p:spPr>
            <a:xfrm>
              <a:off x="4499525" y="4414250"/>
              <a:ext cx="332550" cy="186200"/>
            </a:xfrm>
            <a:custGeom>
              <a:avLst/>
              <a:gdLst/>
              <a:ahLst/>
              <a:cxnLst/>
              <a:rect l="l" t="t" r="r" b="b"/>
              <a:pathLst>
                <a:path w="13302" h="7448" extrusionOk="0">
                  <a:moveTo>
                    <a:pt x="1010" y="1"/>
                  </a:moveTo>
                  <a:lnTo>
                    <a:pt x="181" y="2120"/>
                  </a:lnTo>
                  <a:cubicBezTo>
                    <a:pt x="109" y="2293"/>
                    <a:pt x="58" y="2473"/>
                    <a:pt x="1" y="2646"/>
                  </a:cubicBezTo>
                  <a:lnTo>
                    <a:pt x="12270" y="7448"/>
                  </a:lnTo>
                  <a:cubicBezTo>
                    <a:pt x="12335" y="7296"/>
                    <a:pt x="12400" y="7145"/>
                    <a:pt x="12458" y="6993"/>
                  </a:cubicBezTo>
                  <a:cubicBezTo>
                    <a:pt x="12472" y="6950"/>
                    <a:pt x="12487" y="6907"/>
                    <a:pt x="12494" y="6871"/>
                  </a:cubicBezTo>
                  <a:lnTo>
                    <a:pt x="13301" y="480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41;p44">
              <a:extLst>
                <a:ext uri="{FF2B5EF4-FFF2-40B4-BE49-F238E27FC236}">
                  <a16:creationId xmlns:a16="http://schemas.microsoft.com/office/drawing/2014/main" id="{E1FA5B91-6AD8-BDDD-3CF0-41C4B1B2CF42}"/>
                </a:ext>
              </a:extLst>
            </p:cNvPr>
            <p:cNvSpPr/>
            <p:nvPr/>
          </p:nvSpPr>
          <p:spPr>
            <a:xfrm>
              <a:off x="4489075" y="4559700"/>
              <a:ext cx="241175" cy="167300"/>
            </a:xfrm>
            <a:custGeom>
              <a:avLst/>
              <a:gdLst/>
              <a:ahLst/>
              <a:cxnLst/>
              <a:rect l="l" t="t" r="r" b="b"/>
              <a:pathLst>
                <a:path w="9647" h="6692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3180"/>
                    <a:pt x="2062" y="5818"/>
                    <a:pt x="4384" y="6503"/>
                  </a:cubicBezTo>
                  <a:cubicBezTo>
                    <a:pt x="4814" y="6632"/>
                    <a:pt x="5253" y="6691"/>
                    <a:pt x="5695" y="6691"/>
                  </a:cubicBezTo>
                  <a:cubicBezTo>
                    <a:pt x="7061" y="6691"/>
                    <a:pt x="8448" y="6122"/>
                    <a:pt x="9646" y="5256"/>
                  </a:cubicBezTo>
                  <a:lnTo>
                    <a:pt x="9646" y="5256"/>
                  </a:lnTo>
                  <a:cubicBezTo>
                    <a:pt x="8954" y="5440"/>
                    <a:pt x="8243" y="5534"/>
                    <a:pt x="7531" y="5534"/>
                  </a:cubicBezTo>
                  <a:cubicBezTo>
                    <a:pt x="6376" y="5534"/>
                    <a:pt x="5221" y="5286"/>
                    <a:pt x="4146" y="4773"/>
                  </a:cubicBezTo>
                  <a:cubicBezTo>
                    <a:pt x="2163" y="3821"/>
                    <a:pt x="685" y="2077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42;p44">
              <a:extLst>
                <a:ext uri="{FF2B5EF4-FFF2-40B4-BE49-F238E27FC236}">
                  <a16:creationId xmlns:a16="http://schemas.microsoft.com/office/drawing/2014/main" id="{12EB4CFB-5819-F721-8EF3-00992A9B2DF0}"/>
                </a:ext>
              </a:extLst>
            </p:cNvPr>
            <p:cNvSpPr/>
            <p:nvPr/>
          </p:nvSpPr>
          <p:spPr>
            <a:xfrm>
              <a:off x="4684625" y="4317275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7" y="0"/>
                  </a:moveTo>
                  <a:cubicBezTo>
                    <a:pt x="1074" y="0"/>
                    <a:pt x="522" y="352"/>
                    <a:pt x="296" y="931"/>
                  </a:cubicBezTo>
                  <a:cubicBezTo>
                    <a:pt x="0" y="1681"/>
                    <a:pt x="375" y="2532"/>
                    <a:pt x="1125" y="2827"/>
                  </a:cubicBezTo>
                  <a:cubicBezTo>
                    <a:pt x="1301" y="2896"/>
                    <a:pt x="1482" y="2928"/>
                    <a:pt x="1659" y="2928"/>
                  </a:cubicBezTo>
                  <a:cubicBezTo>
                    <a:pt x="2247" y="2928"/>
                    <a:pt x="2799" y="2574"/>
                    <a:pt x="3021" y="1998"/>
                  </a:cubicBezTo>
                  <a:cubicBezTo>
                    <a:pt x="3316" y="1241"/>
                    <a:pt x="2949" y="391"/>
                    <a:pt x="2192" y="102"/>
                  </a:cubicBezTo>
                  <a:cubicBezTo>
                    <a:pt x="2016" y="33"/>
                    <a:pt x="1835" y="0"/>
                    <a:pt x="16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43;p44">
              <a:extLst>
                <a:ext uri="{FF2B5EF4-FFF2-40B4-BE49-F238E27FC236}">
                  <a16:creationId xmlns:a16="http://schemas.microsoft.com/office/drawing/2014/main" id="{C16B6E1C-5BB3-C554-DBF1-F8195A6EA36B}"/>
                </a:ext>
              </a:extLst>
            </p:cNvPr>
            <p:cNvSpPr/>
            <p:nvPr/>
          </p:nvSpPr>
          <p:spPr>
            <a:xfrm>
              <a:off x="4821600" y="4366300"/>
              <a:ext cx="82925" cy="73225"/>
            </a:xfrm>
            <a:custGeom>
              <a:avLst/>
              <a:gdLst/>
              <a:ahLst/>
              <a:cxnLst/>
              <a:rect l="l" t="t" r="r" b="b"/>
              <a:pathLst>
                <a:path w="3317" h="2929" extrusionOk="0">
                  <a:moveTo>
                    <a:pt x="1654" y="0"/>
                  </a:moveTo>
                  <a:cubicBezTo>
                    <a:pt x="1070" y="0"/>
                    <a:pt x="522" y="351"/>
                    <a:pt x="296" y="931"/>
                  </a:cubicBezTo>
                  <a:cubicBezTo>
                    <a:pt x="0" y="1681"/>
                    <a:pt x="368" y="2532"/>
                    <a:pt x="1125" y="2827"/>
                  </a:cubicBezTo>
                  <a:cubicBezTo>
                    <a:pt x="1299" y="2896"/>
                    <a:pt x="1478" y="2928"/>
                    <a:pt x="1655" y="2928"/>
                  </a:cubicBezTo>
                  <a:cubicBezTo>
                    <a:pt x="2240" y="2928"/>
                    <a:pt x="2794" y="2574"/>
                    <a:pt x="3021" y="1998"/>
                  </a:cubicBezTo>
                  <a:cubicBezTo>
                    <a:pt x="3316" y="1241"/>
                    <a:pt x="2941" y="398"/>
                    <a:pt x="2192" y="102"/>
                  </a:cubicBezTo>
                  <a:cubicBezTo>
                    <a:pt x="2014" y="33"/>
                    <a:pt x="1832" y="0"/>
                    <a:pt x="165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44;p44">
              <a:extLst>
                <a:ext uri="{FF2B5EF4-FFF2-40B4-BE49-F238E27FC236}">
                  <a16:creationId xmlns:a16="http://schemas.microsoft.com/office/drawing/2014/main" id="{0809055C-4C86-1BCA-C685-4707AC789661}"/>
                </a:ext>
              </a:extLst>
            </p:cNvPr>
            <p:cNvSpPr/>
            <p:nvPr/>
          </p:nvSpPr>
          <p:spPr>
            <a:xfrm>
              <a:off x="4568375" y="4189150"/>
              <a:ext cx="365700" cy="204950"/>
            </a:xfrm>
            <a:custGeom>
              <a:avLst/>
              <a:gdLst/>
              <a:ahLst/>
              <a:cxnLst/>
              <a:rect l="l" t="t" r="r" b="b"/>
              <a:pathLst>
                <a:path w="14628" h="8198" extrusionOk="0">
                  <a:moveTo>
                    <a:pt x="1075" y="1"/>
                  </a:moveTo>
                  <a:lnTo>
                    <a:pt x="0" y="2740"/>
                  </a:lnTo>
                  <a:cubicBezTo>
                    <a:pt x="766" y="2529"/>
                    <a:pt x="1740" y="2348"/>
                    <a:pt x="2865" y="2348"/>
                  </a:cubicBezTo>
                  <a:cubicBezTo>
                    <a:pt x="3202" y="2348"/>
                    <a:pt x="3552" y="2365"/>
                    <a:pt x="3915" y="2401"/>
                  </a:cubicBezTo>
                  <a:cubicBezTo>
                    <a:pt x="6157" y="2618"/>
                    <a:pt x="7721" y="3490"/>
                    <a:pt x="8853" y="4139"/>
                  </a:cubicBezTo>
                  <a:cubicBezTo>
                    <a:pt x="10987" y="5364"/>
                    <a:pt x="12486" y="6900"/>
                    <a:pt x="13496" y="8197"/>
                  </a:cubicBezTo>
                  <a:lnTo>
                    <a:pt x="14627" y="5299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45;p44">
              <a:extLst>
                <a:ext uri="{FF2B5EF4-FFF2-40B4-BE49-F238E27FC236}">
                  <a16:creationId xmlns:a16="http://schemas.microsoft.com/office/drawing/2014/main" id="{837953E3-374C-A4FB-B0FD-08BE11F6F684}"/>
                </a:ext>
              </a:extLst>
            </p:cNvPr>
            <p:cNvSpPr/>
            <p:nvPr/>
          </p:nvSpPr>
          <p:spPr>
            <a:xfrm>
              <a:off x="4511050" y="4325775"/>
              <a:ext cx="371475" cy="211050"/>
            </a:xfrm>
            <a:custGeom>
              <a:avLst/>
              <a:gdLst/>
              <a:ahLst/>
              <a:cxnLst/>
              <a:rect l="l" t="t" r="r" b="b"/>
              <a:pathLst>
                <a:path w="14859" h="8442" extrusionOk="0">
                  <a:moveTo>
                    <a:pt x="1227" y="0"/>
                  </a:moveTo>
                  <a:lnTo>
                    <a:pt x="1" y="3136"/>
                  </a:lnTo>
                  <a:lnTo>
                    <a:pt x="13554" y="8442"/>
                  </a:lnTo>
                  <a:lnTo>
                    <a:pt x="14859" y="5111"/>
                  </a:lnTo>
                  <a:lnTo>
                    <a:pt x="14859" y="5111"/>
                  </a:lnTo>
                  <a:cubicBezTo>
                    <a:pt x="14362" y="5162"/>
                    <a:pt x="13797" y="5197"/>
                    <a:pt x="13174" y="5197"/>
                  </a:cubicBezTo>
                  <a:cubicBezTo>
                    <a:pt x="12477" y="5197"/>
                    <a:pt x="11709" y="5153"/>
                    <a:pt x="10887" y="5039"/>
                  </a:cubicBezTo>
                  <a:cubicBezTo>
                    <a:pt x="7671" y="4599"/>
                    <a:pt x="5451" y="3338"/>
                    <a:pt x="4809" y="2949"/>
                  </a:cubicBezTo>
                  <a:cubicBezTo>
                    <a:pt x="3267" y="2026"/>
                    <a:pt x="2092" y="959"/>
                    <a:pt x="122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46;p44">
              <a:extLst>
                <a:ext uri="{FF2B5EF4-FFF2-40B4-BE49-F238E27FC236}">
                  <a16:creationId xmlns:a16="http://schemas.microsoft.com/office/drawing/2014/main" id="{82685F1F-320A-23F2-3FFD-CEEB03555BE6}"/>
                </a:ext>
              </a:extLst>
            </p:cNvPr>
            <p:cNvSpPr/>
            <p:nvPr/>
          </p:nvSpPr>
          <p:spPr>
            <a:xfrm>
              <a:off x="4503850" y="4380525"/>
              <a:ext cx="354000" cy="179825"/>
            </a:xfrm>
            <a:custGeom>
              <a:avLst/>
              <a:gdLst/>
              <a:ahLst/>
              <a:cxnLst/>
              <a:rect l="l" t="t" r="r" b="b"/>
              <a:pathLst>
                <a:path w="14160" h="7193" extrusionOk="0">
                  <a:moveTo>
                    <a:pt x="1657" y="0"/>
                  </a:moveTo>
                  <a:cubicBezTo>
                    <a:pt x="1071" y="0"/>
                    <a:pt x="507" y="349"/>
                    <a:pt x="275" y="946"/>
                  </a:cubicBezTo>
                  <a:cubicBezTo>
                    <a:pt x="1" y="1645"/>
                    <a:pt x="289" y="2438"/>
                    <a:pt x="952" y="2792"/>
                  </a:cubicBezTo>
                  <a:cubicBezTo>
                    <a:pt x="2574" y="3664"/>
                    <a:pt x="4434" y="4551"/>
                    <a:pt x="6525" y="5358"/>
                  </a:cubicBezTo>
                  <a:cubicBezTo>
                    <a:pt x="8500" y="6122"/>
                    <a:pt x="10367" y="6706"/>
                    <a:pt x="12068" y="7146"/>
                  </a:cubicBezTo>
                  <a:cubicBezTo>
                    <a:pt x="12192" y="7177"/>
                    <a:pt x="12316" y="7193"/>
                    <a:pt x="12438" y="7193"/>
                  </a:cubicBezTo>
                  <a:cubicBezTo>
                    <a:pt x="13039" y="7193"/>
                    <a:pt x="13600" y="6826"/>
                    <a:pt x="13827" y="6245"/>
                  </a:cubicBezTo>
                  <a:cubicBezTo>
                    <a:pt x="14159" y="5401"/>
                    <a:pt x="13654" y="4464"/>
                    <a:pt x="12775" y="4255"/>
                  </a:cubicBezTo>
                  <a:cubicBezTo>
                    <a:pt x="11160" y="3887"/>
                    <a:pt x="9351" y="3361"/>
                    <a:pt x="7419" y="2604"/>
                  </a:cubicBezTo>
                  <a:cubicBezTo>
                    <a:pt x="5501" y="1854"/>
                    <a:pt x="3829" y="1018"/>
                    <a:pt x="2394" y="196"/>
                  </a:cubicBezTo>
                  <a:cubicBezTo>
                    <a:pt x="2160" y="63"/>
                    <a:pt x="1907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47;p44">
              <a:extLst>
                <a:ext uri="{FF2B5EF4-FFF2-40B4-BE49-F238E27FC236}">
                  <a16:creationId xmlns:a16="http://schemas.microsoft.com/office/drawing/2014/main" id="{54E1CBFE-ABC8-C1E2-5AE1-00A578351AA5}"/>
                </a:ext>
              </a:extLst>
            </p:cNvPr>
            <p:cNvSpPr/>
            <p:nvPr/>
          </p:nvSpPr>
          <p:spPr>
            <a:xfrm>
              <a:off x="4590175" y="4156075"/>
              <a:ext cx="354000" cy="179750"/>
            </a:xfrm>
            <a:custGeom>
              <a:avLst/>
              <a:gdLst/>
              <a:ahLst/>
              <a:cxnLst/>
              <a:rect l="l" t="t" r="r" b="b"/>
              <a:pathLst>
                <a:path w="14160" h="7190" extrusionOk="0">
                  <a:moveTo>
                    <a:pt x="1715" y="0"/>
                  </a:moveTo>
                  <a:cubicBezTo>
                    <a:pt x="1113" y="0"/>
                    <a:pt x="559" y="362"/>
                    <a:pt x="332" y="942"/>
                  </a:cubicBezTo>
                  <a:cubicBezTo>
                    <a:pt x="1" y="1792"/>
                    <a:pt x="498" y="2729"/>
                    <a:pt x="1385" y="2931"/>
                  </a:cubicBezTo>
                  <a:cubicBezTo>
                    <a:pt x="3000" y="3306"/>
                    <a:pt x="4809" y="3832"/>
                    <a:pt x="6741" y="4589"/>
                  </a:cubicBezTo>
                  <a:cubicBezTo>
                    <a:pt x="8659" y="5339"/>
                    <a:pt x="10331" y="6175"/>
                    <a:pt x="11759" y="6990"/>
                  </a:cubicBezTo>
                  <a:cubicBezTo>
                    <a:pt x="11996" y="7126"/>
                    <a:pt x="12251" y="7189"/>
                    <a:pt x="12502" y="7189"/>
                  </a:cubicBezTo>
                  <a:cubicBezTo>
                    <a:pt x="13091" y="7189"/>
                    <a:pt x="13653" y="6839"/>
                    <a:pt x="13885" y="6247"/>
                  </a:cubicBezTo>
                  <a:cubicBezTo>
                    <a:pt x="14159" y="5548"/>
                    <a:pt x="13871" y="4755"/>
                    <a:pt x="13208" y="4395"/>
                  </a:cubicBezTo>
                  <a:cubicBezTo>
                    <a:pt x="11578" y="3522"/>
                    <a:pt x="9726" y="2643"/>
                    <a:pt x="7635" y="1836"/>
                  </a:cubicBezTo>
                  <a:cubicBezTo>
                    <a:pt x="5660" y="1064"/>
                    <a:pt x="3793" y="487"/>
                    <a:pt x="2091" y="48"/>
                  </a:cubicBezTo>
                  <a:cubicBezTo>
                    <a:pt x="1966" y="16"/>
                    <a:pt x="1839" y="0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48;p44">
              <a:extLst>
                <a:ext uri="{FF2B5EF4-FFF2-40B4-BE49-F238E27FC236}">
                  <a16:creationId xmlns:a16="http://schemas.microsoft.com/office/drawing/2014/main" id="{4DB79873-8BAB-AD56-EBD3-86A7E5BE7D53}"/>
                </a:ext>
              </a:extLst>
            </p:cNvPr>
            <p:cNvSpPr/>
            <p:nvPr/>
          </p:nvSpPr>
          <p:spPr>
            <a:xfrm>
              <a:off x="4549450" y="4255625"/>
              <a:ext cx="75175" cy="73225"/>
            </a:xfrm>
            <a:custGeom>
              <a:avLst/>
              <a:gdLst/>
              <a:ahLst/>
              <a:cxnLst/>
              <a:rect l="l" t="t" r="r" b="b"/>
              <a:pathLst>
                <a:path w="3007" h="2929" extrusionOk="0">
                  <a:moveTo>
                    <a:pt x="1348" y="1"/>
                  </a:moveTo>
                  <a:cubicBezTo>
                    <a:pt x="1136" y="1"/>
                    <a:pt x="928" y="48"/>
                    <a:pt x="736" y="139"/>
                  </a:cubicBezTo>
                  <a:lnTo>
                    <a:pt x="0" y="2028"/>
                  </a:lnTo>
                  <a:cubicBezTo>
                    <a:pt x="145" y="2381"/>
                    <a:pt x="426" y="2676"/>
                    <a:pt x="815" y="2828"/>
                  </a:cubicBezTo>
                  <a:cubicBezTo>
                    <a:pt x="989" y="2896"/>
                    <a:pt x="1169" y="2929"/>
                    <a:pt x="1346" y="2929"/>
                  </a:cubicBezTo>
                  <a:cubicBezTo>
                    <a:pt x="1930" y="2929"/>
                    <a:pt x="2484" y="2574"/>
                    <a:pt x="2711" y="1999"/>
                  </a:cubicBezTo>
                  <a:cubicBezTo>
                    <a:pt x="3007" y="1242"/>
                    <a:pt x="2632" y="398"/>
                    <a:pt x="1882" y="103"/>
                  </a:cubicBezTo>
                  <a:cubicBezTo>
                    <a:pt x="1705" y="34"/>
                    <a:pt x="1525" y="1"/>
                    <a:pt x="134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10" y="568554"/>
            <a:ext cx="3254390" cy="1945281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5353"/>
            <a:ext cx="2577124" cy="2051685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3" y="2585731"/>
            <a:ext cx="2786787" cy="2113888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4" y="2687223"/>
            <a:ext cx="2568148" cy="18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413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"/>
          <p:cNvSpPr/>
          <p:nvPr/>
        </p:nvSpPr>
        <p:spPr>
          <a:xfrm>
            <a:off x="5351999" y="-2423672"/>
            <a:ext cx="5171981" cy="4876318"/>
          </a:xfrm>
          <a:custGeom>
            <a:avLst/>
            <a:gdLst/>
            <a:ahLst/>
            <a:cxnLst/>
            <a:rect l="l" t="t" r="r" b="b"/>
            <a:pathLst>
              <a:path w="71878" h="67769" extrusionOk="0">
                <a:moveTo>
                  <a:pt x="34028" y="0"/>
                </a:moveTo>
                <a:cubicBezTo>
                  <a:pt x="29675" y="0"/>
                  <a:pt x="25223" y="839"/>
                  <a:pt x="20886" y="2733"/>
                </a:cubicBezTo>
                <a:cubicBezTo>
                  <a:pt x="6917" y="8851"/>
                  <a:pt x="388" y="23185"/>
                  <a:pt x="115" y="34803"/>
                </a:cubicBezTo>
                <a:cubicBezTo>
                  <a:pt x="69" y="37496"/>
                  <a:pt x="0" y="42153"/>
                  <a:pt x="2237" y="47060"/>
                </a:cubicBezTo>
                <a:cubicBezTo>
                  <a:pt x="7792" y="59271"/>
                  <a:pt x="25044" y="67769"/>
                  <a:pt x="40562" y="67769"/>
                </a:cubicBezTo>
                <a:cubicBezTo>
                  <a:pt x="48512" y="67769"/>
                  <a:pt x="56006" y="65539"/>
                  <a:pt x="61241" y="60436"/>
                </a:cubicBezTo>
                <a:cubicBezTo>
                  <a:pt x="71877" y="50073"/>
                  <a:pt x="69389" y="31539"/>
                  <a:pt x="69138" y="29873"/>
                </a:cubicBezTo>
                <a:cubicBezTo>
                  <a:pt x="68659" y="26768"/>
                  <a:pt x="67746" y="20948"/>
                  <a:pt x="63774" y="15242"/>
                </a:cubicBezTo>
                <a:cubicBezTo>
                  <a:pt x="57888" y="6724"/>
                  <a:pt x="46354" y="0"/>
                  <a:pt x="34028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1" name="Google Shape;3721;p44"/>
          <p:cNvSpPr/>
          <p:nvPr/>
        </p:nvSpPr>
        <p:spPr>
          <a:xfrm>
            <a:off x="-1279774" y="-1481301"/>
            <a:ext cx="3851509" cy="3630580"/>
          </a:xfrm>
          <a:custGeom>
            <a:avLst/>
            <a:gdLst/>
            <a:ahLst/>
            <a:cxnLst/>
            <a:rect l="l" t="t" r="r" b="b"/>
            <a:pathLst>
              <a:path w="49737" h="46884" extrusionOk="0">
                <a:moveTo>
                  <a:pt x="23565" y="0"/>
                </a:moveTo>
                <a:cubicBezTo>
                  <a:pt x="20547" y="0"/>
                  <a:pt x="17459" y="584"/>
                  <a:pt x="14449" y="1904"/>
                </a:cubicBezTo>
                <a:cubicBezTo>
                  <a:pt x="4794" y="6127"/>
                  <a:pt x="274" y="16033"/>
                  <a:pt x="92" y="24090"/>
                </a:cubicBezTo>
                <a:cubicBezTo>
                  <a:pt x="46" y="25939"/>
                  <a:pt x="0" y="29157"/>
                  <a:pt x="1553" y="32558"/>
                </a:cubicBezTo>
                <a:cubicBezTo>
                  <a:pt x="5400" y="41008"/>
                  <a:pt x="17326" y="46884"/>
                  <a:pt x="28055" y="46884"/>
                </a:cubicBezTo>
                <a:cubicBezTo>
                  <a:pt x="33556" y="46884"/>
                  <a:pt x="38743" y="45338"/>
                  <a:pt x="42364" y="41803"/>
                </a:cubicBezTo>
                <a:cubicBezTo>
                  <a:pt x="49737" y="34635"/>
                  <a:pt x="48002" y="21808"/>
                  <a:pt x="47819" y="20666"/>
                </a:cubicBezTo>
                <a:cubicBezTo>
                  <a:pt x="47500" y="18521"/>
                  <a:pt x="46861" y="14504"/>
                  <a:pt x="44122" y="10532"/>
                </a:cubicBezTo>
                <a:cubicBezTo>
                  <a:pt x="40043" y="4650"/>
                  <a:pt x="32082" y="0"/>
                  <a:pt x="23565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2" name="Google Shape;3722;p44"/>
          <p:cNvSpPr/>
          <p:nvPr/>
        </p:nvSpPr>
        <p:spPr>
          <a:xfrm rot="-1203577">
            <a:off x="6424794" y="3577761"/>
            <a:ext cx="4331362" cy="3099160"/>
          </a:xfrm>
          <a:custGeom>
            <a:avLst/>
            <a:gdLst/>
            <a:ahLst/>
            <a:cxnLst/>
            <a:rect l="l" t="t" r="r" b="b"/>
            <a:pathLst>
              <a:path w="62109" h="44440" extrusionOk="0">
                <a:moveTo>
                  <a:pt x="32989" y="0"/>
                </a:moveTo>
                <a:cubicBezTo>
                  <a:pt x="31981" y="0"/>
                  <a:pt x="30981" y="56"/>
                  <a:pt x="29993" y="171"/>
                </a:cubicBezTo>
                <a:cubicBezTo>
                  <a:pt x="22735" y="1039"/>
                  <a:pt x="17827" y="4919"/>
                  <a:pt x="16024" y="6380"/>
                </a:cubicBezTo>
                <a:cubicBezTo>
                  <a:pt x="7487" y="13319"/>
                  <a:pt x="1" y="27356"/>
                  <a:pt x="5433" y="36463"/>
                </a:cubicBezTo>
                <a:cubicBezTo>
                  <a:pt x="9618" y="43493"/>
                  <a:pt x="19600" y="44440"/>
                  <a:pt x="25217" y="44440"/>
                </a:cubicBezTo>
                <a:cubicBezTo>
                  <a:pt x="26676" y="44440"/>
                  <a:pt x="27840" y="44376"/>
                  <a:pt x="28532" y="44338"/>
                </a:cubicBezTo>
                <a:cubicBezTo>
                  <a:pt x="42844" y="43562"/>
                  <a:pt x="62108" y="34227"/>
                  <a:pt x="61926" y="21513"/>
                </a:cubicBezTo>
                <a:cubicBezTo>
                  <a:pt x="61777" y="10390"/>
                  <a:pt x="46746" y="0"/>
                  <a:pt x="32989" y="0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3" name="Google Shape;3723;p44"/>
          <p:cNvSpPr/>
          <p:nvPr/>
        </p:nvSpPr>
        <p:spPr>
          <a:xfrm>
            <a:off x="-1656575" y="3216906"/>
            <a:ext cx="4051167" cy="3820870"/>
          </a:xfrm>
          <a:custGeom>
            <a:avLst/>
            <a:gdLst/>
            <a:ahLst/>
            <a:cxnLst/>
            <a:rect l="l" t="t" r="r" b="b"/>
            <a:pathLst>
              <a:path w="71877" h="67791" extrusionOk="0">
                <a:moveTo>
                  <a:pt x="34024" y="1"/>
                </a:moveTo>
                <a:cubicBezTo>
                  <a:pt x="29673" y="1"/>
                  <a:pt x="25222" y="839"/>
                  <a:pt x="20885" y="2734"/>
                </a:cubicBezTo>
                <a:cubicBezTo>
                  <a:pt x="6916" y="8851"/>
                  <a:pt x="388" y="23185"/>
                  <a:pt x="114" y="34826"/>
                </a:cubicBezTo>
                <a:cubicBezTo>
                  <a:pt x="69" y="37497"/>
                  <a:pt x="0" y="42153"/>
                  <a:pt x="2237" y="47060"/>
                </a:cubicBezTo>
                <a:cubicBezTo>
                  <a:pt x="7792" y="59287"/>
                  <a:pt x="25047" y="67791"/>
                  <a:pt x="40567" y="67791"/>
                </a:cubicBezTo>
                <a:cubicBezTo>
                  <a:pt x="48514" y="67791"/>
                  <a:pt x="56007" y="65561"/>
                  <a:pt x="61240" y="60459"/>
                </a:cubicBezTo>
                <a:cubicBezTo>
                  <a:pt x="71877" y="50073"/>
                  <a:pt x="69366" y="31539"/>
                  <a:pt x="69138" y="29896"/>
                </a:cubicBezTo>
                <a:cubicBezTo>
                  <a:pt x="68659" y="26769"/>
                  <a:pt x="67746" y="20948"/>
                  <a:pt x="63774" y="15242"/>
                </a:cubicBezTo>
                <a:cubicBezTo>
                  <a:pt x="57870" y="6724"/>
                  <a:pt x="46345" y="1"/>
                  <a:pt x="34024" y="1"/>
                </a:cubicBezTo>
                <a:close/>
              </a:path>
            </a:pathLst>
          </a:custGeom>
          <a:solidFill>
            <a:srgbClr val="F5A60B">
              <a:alpha val="6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14;p43">
            <a:extLst>
              <a:ext uri="{FF2B5EF4-FFF2-40B4-BE49-F238E27FC236}">
                <a16:creationId xmlns:a16="http://schemas.microsoft.com/office/drawing/2014/main" id="{3C4AACB6-63BF-B0D9-7C3C-B16200B3B371}"/>
              </a:ext>
            </a:extLst>
          </p:cNvPr>
          <p:cNvSpPr txBox="1">
            <a:spLocks/>
          </p:cNvSpPr>
          <p:nvPr/>
        </p:nvSpPr>
        <p:spPr>
          <a:xfrm>
            <a:off x="1646562" y="431974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r>
              <a:rPr lang="vi-VN" sz="1500" dirty="0">
                <a:solidFill>
                  <a:srgbClr val="453F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THỊ PHẠM SỬA SAI CHÂN KHI ĐI ĐỀU </a:t>
            </a:r>
          </a:p>
        </p:txBody>
      </p:sp>
      <p:sp>
        <p:nvSpPr>
          <p:cNvPr id="7" name="Google Shape;2414;p43">
            <a:extLst>
              <a:ext uri="{FF2B5EF4-FFF2-40B4-BE49-F238E27FC236}">
                <a16:creationId xmlns:a16="http://schemas.microsoft.com/office/drawing/2014/main" id="{FAC9DFD5-B39D-AF33-D104-CA776F8EF8B3}"/>
              </a:ext>
            </a:extLst>
          </p:cNvPr>
          <p:cNvSpPr txBox="1">
            <a:spLocks/>
          </p:cNvSpPr>
          <p:nvPr/>
        </p:nvSpPr>
        <p:spPr>
          <a:xfrm>
            <a:off x="1549069" y="1903477"/>
            <a:ext cx="6388920" cy="57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●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loo Tammudu 2"/>
              <a:buChar char="○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Baloo Tammudu 2"/>
              <a:buChar char="■"/>
              <a:defRPr sz="1400" b="0" i="0" u="none" strike="noStrike" cap="none">
                <a:solidFill>
                  <a:schemeClr val="lt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139700" indent="0" algn="just">
              <a:lnSpc>
                <a:spcPct val="114000"/>
              </a:lnSpc>
              <a:buClr>
                <a:schemeClr val="bg1"/>
              </a:buClr>
              <a:buNone/>
            </a:pPr>
            <a:endParaRPr lang="vi-VN" sz="1500" dirty="0">
              <a:solidFill>
                <a:srgbClr val="453F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885271742725537249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2591430" y="1341419"/>
            <a:ext cx="3624588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5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720" grpId="0" animBg="1"/>
      <p:bldP spid="3721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2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b="1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SG" sz="2400" b="1" dirty="0"/>
              <a:t>a. </a:t>
            </a:r>
            <a:r>
              <a:rPr lang="en-SG" sz="2400" b="1" dirty="0" err="1"/>
              <a:t>Mục</a:t>
            </a:r>
            <a:r>
              <a:rPr lang="en-SG" sz="2400" b="1" dirty="0"/>
              <a:t> </a:t>
            </a:r>
            <a:r>
              <a:rPr lang="en-SG" sz="2400" b="1" dirty="0" err="1"/>
              <a:t>tiêu</a:t>
            </a:r>
            <a:r>
              <a:rPr lang="en-SG" sz="2400" b="1" dirty="0"/>
              <a:t>: </a:t>
            </a:r>
            <a:endParaRPr lang="en-US" sz="2400" dirty="0"/>
          </a:p>
          <a:p>
            <a:r>
              <a:rPr lang="en-SG" sz="2400" dirty="0"/>
              <a:t>-  </a:t>
            </a:r>
            <a:r>
              <a:rPr lang="en-SG" sz="2400" dirty="0" err="1"/>
              <a:t>Học</a:t>
            </a:r>
            <a:r>
              <a:rPr lang="en-SG" sz="2400" dirty="0"/>
              <a:t> </a:t>
            </a:r>
            <a:r>
              <a:rPr lang="en-SG" sz="2400" dirty="0" err="1"/>
              <a:t>sinh</a:t>
            </a:r>
            <a:r>
              <a:rPr lang="en-SG" sz="2400" dirty="0"/>
              <a:t> </a:t>
            </a:r>
            <a:r>
              <a:rPr lang="en-SG" sz="2400" dirty="0" err="1"/>
              <a:t>thể</a:t>
            </a:r>
            <a:r>
              <a:rPr lang="en-SG" sz="2400" dirty="0"/>
              <a:t> </a:t>
            </a:r>
            <a:r>
              <a:rPr lang="en-SG" sz="2400" dirty="0" err="1"/>
              <a:t>hiện</a:t>
            </a:r>
            <a:r>
              <a:rPr lang="en-SG" sz="2400" dirty="0"/>
              <a:t> </a:t>
            </a:r>
            <a:r>
              <a:rPr lang="en-SG" sz="2400" dirty="0" err="1"/>
              <a:t>tinh</a:t>
            </a:r>
            <a:r>
              <a:rPr lang="en-SG" sz="2400" dirty="0"/>
              <a:t> </a:t>
            </a:r>
            <a:r>
              <a:rPr lang="en-SG" sz="2400" dirty="0" err="1"/>
              <a:t>thần</a:t>
            </a:r>
            <a:r>
              <a:rPr lang="en-SG" sz="2400" dirty="0"/>
              <a:t> </a:t>
            </a:r>
            <a:r>
              <a:rPr lang="en-SG" sz="2400" dirty="0" err="1"/>
              <a:t>đoàn</a:t>
            </a:r>
            <a:r>
              <a:rPr lang="en-SG" sz="2400" dirty="0"/>
              <a:t> </a:t>
            </a:r>
            <a:r>
              <a:rPr lang="en-SG" sz="2400" dirty="0" err="1"/>
              <a:t>kết</a:t>
            </a:r>
            <a:r>
              <a:rPr lang="en-SG" sz="2400" dirty="0"/>
              <a:t>, </a:t>
            </a:r>
            <a:r>
              <a:rPr lang="vi-VN" sz="2400" dirty="0"/>
              <a:t>tính kỉ luật, rèn luyện tác phong nhanh nhẹn </a:t>
            </a:r>
            <a:r>
              <a:rPr lang="en-SG" sz="2400" dirty="0" err="1"/>
              <a:t>trong</a:t>
            </a:r>
            <a:r>
              <a:rPr lang="en-SG" sz="2400" dirty="0"/>
              <a:t> </a:t>
            </a:r>
            <a:r>
              <a:rPr lang="en-SG" sz="2400" dirty="0" err="1"/>
              <a:t>quá</a:t>
            </a:r>
            <a:r>
              <a:rPr lang="en-SG" sz="2400" dirty="0"/>
              <a:t> </a:t>
            </a:r>
            <a:r>
              <a:rPr lang="en-SG" sz="2400" dirty="0" err="1"/>
              <a:t>trình</a:t>
            </a:r>
            <a:r>
              <a:rPr lang="en-SG" sz="2400" dirty="0"/>
              <a:t> </a:t>
            </a:r>
            <a:r>
              <a:rPr lang="en-SG" sz="2400" dirty="0" err="1"/>
              <a:t>tập</a:t>
            </a:r>
            <a:r>
              <a:rPr lang="en-SG" sz="2400" dirty="0"/>
              <a:t> </a:t>
            </a:r>
            <a:r>
              <a:rPr lang="en-SG" sz="2400" dirty="0" err="1"/>
              <a:t>luyện</a:t>
            </a:r>
            <a:r>
              <a:rPr lang="en-SG" sz="2400" dirty="0"/>
              <a:t>.</a:t>
            </a:r>
            <a:endParaRPr lang="en-US" sz="2400" dirty="0"/>
          </a:p>
          <a:p>
            <a:r>
              <a:rPr lang="vi-VN" sz="2400" dirty="0"/>
              <a:t>- Học sinh thể hiện được khả năng quan sát, khả năng chỉ huy.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979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8" name="Google Shape;2748;p41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Biện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pháp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  <a:sym typeface="Atma"/>
              </a:rPr>
              <a:t> 3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  <a:sym typeface="Atma"/>
            </a:endParaRPr>
          </a:p>
        </p:txBody>
      </p:sp>
      <p:grpSp>
        <p:nvGrpSpPr>
          <p:cNvPr id="2749" name="Google Shape;2749;p41"/>
          <p:cNvGrpSpPr/>
          <p:nvPr/>
        </p:nvGrpSpPr>
        <p:grpSpPr>
          <a:xfrm>
            <a:off x="7472068" y="1734655"/>
            <a:ext cx="1629879" cy="3325934"/>
            <a:chOff x="5522750" y="1212325"/>
            <a:chExt cx="1646675" cy="3360208"/>
          </a:xfrm>
        </p:grpSpPr>
        <p:sp>
          <p:nvSpPr>
            <p:cNvPr id="2750" name="Google Shape;2750;p41"/>
            <p:cNvSpPr/>
            <p:nvPr/>
          </p:nvSpPr>
          <p:spPr>
            <a:xfrm>
              <a:off x="5572944" y="4286074"/>
              <a:ext cx="1339875" cy="286459"/>
            </a:xfrm>
            <a:custGeom>
              <a:avLst/>
              <a:gdLst/>
              <a:ahLst/>
              <a:cxnLst/>
              <a:rect l="l" t="t" r="r" b="b"/>
              <a:pathLst>
                <a:path w="53595" h="17074" extrusionOk="0">
                  <a:moveTo>
                    <a:pt x="26798" y="0"/>
                  </a:moveTo>
                  <a:cubicBezTo>
                    <a:pt x="11984" y="0"/>
                    <a:pt x="1" y="3835"/>
                    <a:pt x="1" y="8537"/>
                  </a:cubicBezTo>
                  <a:cubicBezTo>
                    <a:pt x="1" y="13239"/>
                    <a:pt x="11984" y="17073"/>
                    <a:pt x="26798" y="17073"/>
                  </a:cubicBezTo>
                  <a:cubicBezTo>
                    <a:pt x="41611" y="17073"/>
                    <a:pt x="53595" y="13239"/>
                    <a:pt x="53595" y="8537"/>
                  </a:cubicBezTo>
                  <a:cubicBezTo>
                    <a:pt x="53595" y="3835"/>
                    <a:pt x="41611" y="0"/>
                    <a:pt x="26798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6321625" y="3616650"/>
              <a:ext cx="322425" cy="665375"/>
            </a:xfrm>
            <a:custGeom>
              <a:avLst/>
              <a:gdLst/>
              <a:ahLst/>
              <a:cxnLst/>
              <a:rect l="l" t="t" r="r" b="b"/>
              <a:pathLst>
                <a:path w="12897" h="26615" extrusionOk="0">
                  <a:moveTo>
                    <a:pt x="3518" y="0"/>
                  </a:moveTo>
                  <a:cubicBezTo>
                    <a:pt x="2141" y="0"/>
                    <a:pt x="1090" y="132"/>
                    <a:pt x="845" y="437"/>
                  </a:cubicBezTo>
                  <a:cubicBezTo>
                    <a:pt x="1" y="1464"/>
                    <a:pt x="5479" y="20979"/>
                    <a:pt x="7807" y="26298"/>
                  </a:cubicBezTo>
                  <a:cubicBezTo>
                    <a:pt x="7807" y="26298"/>
                    <a:pt x="8849" y="26615"/>
                    <a:pt x="9905" y="26615"/>
                  </a:cubicBezTo>
                  <a:cubicBezTo>
                    <a:pt x="10750" y="26615"/>
                    <a:pt x="11603" y="26412"/>
                    <a:pt x="11938" y="25681"/>
                  </a:cubicBezTo>
                  <a:cubicBezTo>
                    <a:pt x="11938" y="25681"/>
                    <a:pt x="12897" y="3107"/>
                    <a:pt x="12486" y="1761"/>
                  </a:cubicBezTo>
                  <a:cubicBezTo>
                    <a:pt x="12211" y="788"/>
                    <a:pt x="6886" y="0"/>
                    <a:pt x="3518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6350725" y="3616775"/>
              <a:ext cx="293325" cy="665250"/>
            </a:xfrm>
            <a:custGeom>
              <a:avLst/>
              <a:gdLst/>
              <a:ahLst/>
              <a:cxnLst/>
              <a:rect l="l" t="t" r="r" b="b"/>
              <a:pathLst>
                <a:path w="11733" h="26610" extrusionOk="0">
                  <a:moveTo>
                    <a:pt x="2317" y="1"/>
                  </a:moveTo>
                  <a:cubicBezTo>
                    <a:pt x="1770" y="1"/>
                    <a:pt x="1277" y="22"/>
                    <a:pt x="868" y="66"/>
                  </a:cubicBezTo>
                  <a:cubicBezTo>
                    <a:pt x="480" y="1276"/>
                    <a:pt x="160" y="2600"/>
                    <a:pt x="1" y="3787"/>
                  </a:cubicBezTo>
                  <a:cubicBezTo>
                    <a:pt x="206" y="4700"/>
                    <a:pt x="434" y="5796"/>
                    <a:pt x="731" y="6983"/>
                  </a:cubicBezTo>
                  <a:cubicBezTo>
                    <a:pt x="1141" y="6953"/>
                    <a:pt x="2044" y="6903"/>
                    <a:pt x="3092" y="6903"/>
                  </a:cubicBezTo>
                  <a:cubicBezTo>
                    <a:pt x="5312" y="6903"/>
                    <a:pt x="8183" y="7129"/>
                    <a:pt x="8400" y="8261"/>
                  </a:cubicBezTo>
                  <a:cubicBezTo>
                    <a:pt x="8727" y="10044"/>
                    <a:pt x="8328" y="20898"/>
                    <a:pt x="6139" y="20898"/>
                  </a:cubicBezTo>
                  <a:cubicBezTo>
                    <a:pt x="6030" y="20898"/>
                    <a:pt x="5916" y="20871"/>
                    <a:pt x="5798" y="20815"/>
                  </a:cubicBezTo>
                  <a:cubicBezTo>
                    <a:pt x="5319" y="20586"/>
                    <a:pt x="4862" y="20312"/>
                    <a:pt x="4429" y="20039"/>
                  </a:cubicBezTo>
                  <a:lnTo>
                    <a:pt x="4429" y="20039"/>
                  </a:lnTo>
                  <a:cubicBezTo>
                    <a:pt x="5273" y="22686"/>
                    <a:pt x="6049" y="24946"/>
                    <a:pt x="6643" y="26293"/>
                  </a:cubicBezTo>
                  <a:cubicBezTo>
                    <a:pt x="6643" y="26293"/>
                    <a:pt x="7685" y="26610"/>
                    <a:pt x="8741" y="26610"/>
                  </a:cubicBezTo>
                  <a:cubicBezTo>
                    <a:pt x="9586" y="26610"/>
                    <a:pt x="10439" y="26407"/>
                    <a:pt x="10774" y="25676"/>
                  </a:cubicBezTo>
                  <a:cubicBezTo>
                    <a:pt x="10774" y="25676"/>
                    <a:pt x="11733" y="3102"/>
                    <a:pt x="11322" y="1756"/>
                  </a:cubicBezTo>
                  <a:cubicBezTo>
                    <a:pt x="11047" y="794"/>
                    <a:pt x="5675" y="1"/>
                    <a:pt x="2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6303375" y="4250675"/>
              <a:ext cx="315575" cy="158600"/>
            </a:xfrm>
            <a:custGeom>
              <a:avLst/>
              <a:gdLst/>
              <a:ahLst/>
              <a:cxnLst/>
              <a:rect l="l" t="t" r="r" b="b"/>
              <a:pathLst>
                <a:path w="12623" h="6344" extrusionOk="0">
                  <a:moveTo>
                    <a:pt x="12623" y="1"/>
                  </a:moveTo>
                  <a:lnTo>
                    <a:pt x="12623" y="1"/>
                  </a:lnTo>
                  <a:cubicBezTo>
                    <a:pt x="11897" y="636"/>
                    <a:pt x="11110" y="848"/>
                    <a:pt x="10383" y="848"/>
                  </a:cubicBezTo>
                  <a:cubicBezTo>
                    <a:pt x="9647" y="848"/>
                    <a:pt x="8974" y="630"/>
                    <a:pt x="8491" y="412"/>
                  </a:cubicBezTo>
                  <a:cubicBezTo>
                    <a:pt x="8491" y="526"/>
                    <a:pt x="8491" y="594"/>
                    <a:pt x="8491" y="594"/>
                  </a:cubicBezTo>
                  <a:cubicBezTo>
                    <a:pt x="8491" y="594"/>
                    <a:pt x="0" y="3425"/>
                    <a:pt x="343" y="5365"/>
                  </a:cubicBezTo>
                  <a:cubicBezTo>
                    <a:pt x="452" y="6019"/>
                    <a:pt x="1702" y="6343"/>
                    <a:pt x="3368" y="6343"/>
                  </a:cubicBezTo>
                  <a:cubicBezTo>
                    <a:pt x="6587" y="6343"/>
                    <a:pt x="11357" y="5131"/>
                    <a:pt x="12440" y="2740"/>
                  </a:cubicBezTo>
                  <a:cubicBezTo>
                    <a:pt x="12508" y="1827"/>
                    <a:pt x="12577" y="914"/>
                    <a:pt x="12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5934750" y="3608350"/>
              <a:ext cx="314425" cy="683775"/>
            </a:xfrm>
            <a:custGeom>
              <a:avLst/>
              <a:gdLst/>
              <a:ahLst/>
              <a:cxnLst/>
              <a:rect l="l" t="t" r="r" b="b"/>
              <a:pathLst>
                <a:path w="12577" h="27351" extrusionOk="0">
                  <a:moveTo>
                    <a:pt x="2064" y="0"/>
                  </a:moveTo>
                  <a:cubicBezTo>
                    <a:pt x="1497" y="0"/>
                    <a:pt x="1093" y="68"/>
                    <a:pt x="936" y="221"/>
                  </a:cubicBezTo>
                  <a:cubicBezTo>
                    <a:pt x="0" y="1157"/>
                    <a:pt x="3059" y="21197"/>
                    <a:pt x="4748" y="26744"/>
                  </a:cubicBezTo>
                  <a:cubicBezTo>
                    <a:pt x="4748" y="26744"/>
                    <a:pt x="6096" y="27350"/>
                    <a:pt x="7303" y="27350"/>
                  </a:cubicBezTo>
                  <a:cubicBezTo>
                    <a:pt x="7955" y="27350"/>
                    <a:pt x="8566" y="27174"/>
                    <a:pt x="8902" y="26630"/>
                  </a:cubicBezTo>
                  <a:cubicBezTo>
                    <a:pt x="8902" y="26630"/>
                    <a:pt x="12577" y="4329"/>
                    <a:pt x="12349" y="2937"/>
                  </a:cubicBezTo>
                  <a:cubicBezTo>
                    <a:pt x="12158" y="1772"/>
                    <a:pt x="4969" y="0"/>
                    <a:pt x="206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5956425" y="3608725"/>
              <a:ext cx="292750" cy="683400"/>
            </a:xfrm>
            <a:custGeom>
              <a:avLst/>
              <a:gdLst/>
              <a:ahLst/>
              <a:cxnLst/>
              <a:rect l="l" t="t" r="r" b="b"/>
              <a:pathLst>
                <a:path w="11710" h="27336" extrusionOk="0">
                  <a:moveTo>
                    <a:pt x="1301" y="0"/>
                  </a:moveTo>
                  <a:cubicBezTo>
                    <a:pt x="776" y="1142"/>
                    <a:pt x="274" y="2420"/>
                    <a:pt x="0" y="3561"/>
                  </a:cubicBezTo>
                  <a:cubicBezTo>
                    <a:pt x="69" y="4520"/>
                    <a:pt x="183" y="5638"/>
                    <a:pt x="343" y="6848"/>
                  </a:cubicBezTo>
                  <a:cubicBezTo>
                    <a:pt x="1598" y="6917"/>
                    <a:pt x="7693" y="7350"/>
                    <a:pt x="7784" y="9039"/>
                  </a:cubicBezTo>
                  <a:cubicBezTo>
                    <a:pt x="7891" y="10822"/>
                    <a:pt x="6241" y="21312"/>
                    <a:pt x="4106" y="21312"/>
                  </a:cubicBezTo>
                  <a:cubicBezTo>
                    <a:pt x="3972" y="21312"/>
                    <a:pt x="3836" y="21270"/>
                    <a:pt x="3698" y="21182"/>
                  </a:cubicBezTo>
                  <a:cubicBezTo>
                    <a:pt x="3242" y="20908"/>
                    <a:pt x="2808" y="20589"/>
                    <a:pt x="2420" y="20269"/>
                  </a:cubicBezTo>
                  <a:lnTo>
                    <a:pt x="2420" y="20269"/>
                  </a:lnTo>
                  <a:cubicBezTo>
                    <a:pt x="2922" y="22985"/>
                    <a:pt x="3447" y="25314"/>
                    <a:pt x="3881" y="26729"/>
                  </a:cubicBezTo>
                  <a:cubicBezTo>
                    <a:pt x="3881" y="26729"/>
                    <a:pt x="5229" y="27335"/>
                    <a:pt x="6436" y="27335"/>
                  </a:cubicBezTo>
                  <a:cubicBezTo>
                    <a:pt x="7088" y="27335"/>
                    <a:pt x="7699" y="27159"/>
                    <a:pt x="8035" y="26615"/>
                  </a:cubicBezTo>
                  <a:cubicBezTo>
                    <a:pt x="8035" y="26615"/>
                    <a:pt x="11710" y="4314"/>
                    <a:pt x="11482" y="2922"/>
                  </a:cubicBezTo>
                  <a:cubicBezTo>
                    <a:pt x="11299" y="1781"/>
                    <a:pt x="4246" y="23"/>
                    <a:pt x="130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5833725" y="4263800"/>
              <a:ext cx="323575" cy="134300"/>
            </a:xfrm>
            <a:custGeom>
              <a:avLst/>
              <a:gdLst/>
              <a:ahLst/>
              <a:cxnLst/>
              <a:rect l="l" t="t" r="r" b="b"/>
              <a:pathLst>
                <a:path w="12943" h="5372" extrusionOk="0">
                  <a:moveTo>
                    <a:pt x="8789" y="1"/>
                  </a:moveTo>
                  <a:cubicBezTo>
                    <a:pt x="8789" y="115"/>
                    <a:pt x="8766" y="183"/>
                    <a:pt x="8766" y="183"/>
                  </a:cubicBezTo>
                  <a:cubicBezTo>
                    <a:pt x="8766" y="183"/>
                    <a:pt x="1" y="1964"/>
                    <a:pt x="92" y="3927"/>
                  </a:cubicBezTo>
                  <a:cubicBezTo>
                    <a:pt x="134" y="4821"/>
                    <a:pt x="2320" y="5371"/>
                    <a:pt x="4865" y="5371"/>
                  </a:cubicBezTo>
                  <a:cubicBezTo>
                    <a:pt x="7842" y="5371"/>
                    <a:pt x="11311" y="4619"/>
                    <a:pt x="12418" y="2786"/>
                  </a:cubicBezTo>
                  <a:cubicBezTo>
                    <a:pt x="12623" y="1873"/>
                    <a:pt x="12783" y="982"/>
                    <a:pt x="12943" y="69"/>
                  </a:cubicBezTo>
                  <a:lnTo>
                    <a:pt x="12943" y="69"/>
                  </a:lnTo>
                  <a:cubicBezTo>
                    <a:pt x="12297" y="521"/>
                    <a:pt x="11644" y="686"/>
                    <a:pt x="11035" y="686"/>
                  </a:cubicBezTo>
                  <a:cubicBezTo>
                    <a:pt x="10136" y="686"/>
                    <a:pt x="9333" y="327"/>
                    <a:pt x="87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5943300" y="3151650"/>
              <a:ext cx="727000" cy="683800"/>
            </a:xfrm>
            <a:custGeom>
              <a:avLst/>
              <a:gdLst/>
              <a:ahLst/>
              <a:cxnLst/>
              <a:rect l="l" t="t" r="r" b="b"/>
              <a:pathLst>
                <a:path w="29080" h="27352" extrusionOk="0">
                  <a:moveTo>
                    <a:pt x="2169" y="0"/>
                  </a:moveTo>
                  <a:cubicBezTo>
                    <a:pt x="2169" y="0"/>
                    <a:pt x="708" y="11504"/>
                    <a:pt x="343" y="18352"/>
                  </a:cubicBezTo>
                  <a:cubicBezTo>
                    <a:pt x="251" y="19790"/>
                    <a:pt x="229" y="21205"/>
                    <a:pt x="206" y="22643"/>
                  </a:cubicBezTo>
                  <a:cubicBezTo>
                    <a:pt x="183" y="23762"/>
                    <a:pt x="0" y="24811"/>
                    <a:pt x="913" y="25588"/>
                  </a:cubicBezTo>
                  <a:cubicBezTo>
                    <a:pt x="2055" y="26592"/>
                    <a:pt x="3972" y="26980"/>
                    <a:pt x="5615" y="27185"/>
                  </a:cubicBezTo>
                  <a:cubicBezTo>
                    <a:pt x="6026" y="27231"/>
                    <a:pt x="6414" y="27277"/>
                    <a:pt x="6780" y="27299"/>
                  </a:cubicBezTo>
                  <a:cubicBezTo>
                    <a:pt x="7165" y="27336"/>
                    <a:pt x="7540" y="27352"/>
                    <a:pt x="7912" y="27352"/>
                  </a:cubicBezTo>
                  <a:cubicBezTo>
                    <a:pt x="8685" y="27352"/>
                    <a:pt x="9440" y="27285"/>
                    <a:pt x="10226" y="27208"/>
                  </a:cubicBezTo>
                  <a:cubicBezTo>
                    <a:pt x="13011" y="26934"/>
                    <a:pt x="12668" y="23739"/>
                    <a:pt x="13011" y="21570"/>
                  </a:cubicBezTo>
                  <a:cubicBezTo>
                    <a:pt x="13308" y="19539"/>
                    <a:pt x="13604" y="17507"/>
                    <a:pt x="13924" y="15476"/>
                  </a:cubicBezTo>
                  <a:cubicBezTo>
                    <a:pt x="14654" y="18763"/>
                    <a:pt x="15134" y="22301"/>
                    <a:pt x="16366" y="25451"/>
                  </a:cubicBezTo>
                  <a:cubicBezTo>
                    <a:pt x="16686" y="26295"/>
                    <a:pt x="16891" y="26318"/>
                    <a:pt x="17759" y="26569"/>
                  </a:cubicBezTo>
                  <a:cubicBezTo>
                    <a:pt x="18681" y="26833"/>
                    <a:pt x="19604" y="26982"/>
                    <a:pt x="20532" y="26982"/>
                  </a:cubicBezTo>
                  <a:cubicBezTo>
                    <a:pt x="21210" y="26982"/>
                    <a:pt x="21890" y="26902"/>
                    <a:pt x="22575" y="26729"/>
                  </a:cubicBezTo>
                  <a:cubicBezTo>
                    <a:pt x="23967" y="26386"/>
                    <a:pt x="25291" y="25930"/>
                    <a:pt x="26683" y="25656"/>
                  </a:cubicBezTo>
                  <a:cubicBezTo>
                    <a:pt x="27596" y="25473"/>
                    <a:pt x="27961" y="25656"/>
                    <a:pt x="28167" y="24697"/>
                  </a:cubicBezTo>
                  <a:cubicBezTo>
                    <a:pt x="28783" y="22004"/>
                    <a:pt x="28418" y="19037"/>
                    <a:pt x="28715" y="16275"/>
                  </a:cubicBezTo>
                  <a:cubicBezTo>
                    <a:pt x="29080" y="12965"/>
                    <a:pt x="29080" y="1461"/>
                    <a:pt x="29080" y="868"/>
                  </a:cubicBezTo>
                  <a:lnTo>
                    <a:pt x="2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5950150" y="3512850"/>
              <a:ext cx="16000" cy="224850"/>
            </a:xfrm>
            <a:custGeom>
              <a:avLst/>
              <a:gdLst/>
              <a:ahLst/>
              <a:cxnLst/>
              <a:rect l="l" t="t" r="r" b="b"/>
              <a:pathLst>
                <a:path w="640" h="8994" extrusionOk="0">
                  <a:moveTo>
                    <a:pt x="343" y="1"/>
                  </a:moveTo>
                  <a:cubicBezTo>
                    <a:pt x="229" y="1370"/>
                    <a:pt x="137" y="2717"/>
                    <a:pt x="69" y="3904"/>
                  </a:cubicBezTo>
                  <a:cubicBezTo>
                    <a:pt x="0" y="5114"/>
                    <a:pt x="0" y="6917"/>
                    <a:pt x="46" y="8903"/>
                  </a:cubicBezTo>
                  <a:cubicBezTo>
                    <a:pt x="251" y="8948"/>
                    <a:pt x="434" y="8971"/>
                    <a:pt x="639" y="8994"/>
                  </a:cubicBezTo>
                  <a:cubicBezTo>
                    <a:pt x="411" y="6209"/>
                    <a:pt x="525" y="3196"/>
                    <a:pt x="434" y="1690"/>
                  </a:cubicBezTo>
                  <a:cubicBezTo>
                    <a:pt x="388" y="1119"/>
                    <a:pt x="366" y="549"/>
                    <a:pt x="34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6477400" y="3227425"/>
              <a:ext cx="192900" cy="586750"/>
            </a:xfrm>
            <a:custGeom>
              <a:avLst/>
              <a:gdLst/>
              <a:ahLst/>
              <a:cxnLst/>
              <a:rect l="l" t="t" r="r" b="b"/>
              <a:pathLst>
                <a:path w="7716" h="23470" extrusionOk="0">
                  <a:moveTo>
                    <a:pt x="7458" y="1"/>
                  </a:moveTo>
                  <a:cubicBezTo>
                    <a:pt x="4101" y="1"/>
                    <a:pt x="1" y="2105"/>
                    <a:pt x="1" y="2105"/>
                  </a:cubicBezTo>
                  <a:lnTo>
                    <a:pt x="138" y="2607"/>
                  </a:lnTo>
                  <a:cubicBezTo>
                    <a:pt x="138" y="2972"/>
                    <a:pt x="503" y="7127"/>
                    <a:pt x="4657" y="7971"/>
                  </a:cubicBezTo>
                  <a:cubicBezTo>
                    <a:pt x="4726" y="7994"/>
                    <a:pt x="4132" y="13609"/>
                    <a:pt x="4201" y="14088"/>
                  </a:cubicBezTo>
                  <a:cubicBezTo>
                    <a:pt x="4566" y="16690"/>
                    <a:pt x="4269" y="19977"/>
                    <a:pt x="3014" y="22328"/>
                  </a:cubicBezTo>
                  <a:cubicBezTo>
                    <a:pt x="2763" y="22808"/>
                    <a:pt x="2420" y="23173"/>
                    <a:pt x="2032" y="23470"/>
                  </a:cubicBezTo>
                  <a:lnTo>
                    <a:pt x="2032" y="23470"/>
                  </a:lnTo>
                  <a:cubicBezTo>
                    <a:pt x="3128" y="23173"/>
                    <a:pt x="4201" y="22830"/>
                    <a:pt x="5319" y="22625"/>
                  </a:cubicBezTo>
                  <a:cubicBezTo>
                    <a:pt x="6232" y="22442"/>
                    <a:pt x="6597" y="22625"/>
                    <a:pt x="6803" y="21666"/>
                  </a:cubicBezTo>
                  <a:cubicBezTo>
                    <a:pt x="7419" y="18973"/>
                    <a:pt x="7054" y="16006"/>
                    <a:pt x="7351" y="13244"/>
                  </a:cubicBezTo>
                  <a:cubicBezTo>
                    <a:pt x="7373" y="12947"/>
                    <a:pt x="7419" y="12559"/>
                    <a:pt x="7442" y="12148"/>
                  </a:cubicBezTo>
                  <a:cubicBezTo>
                    <a:pt x="7442" y="11966"/>
                    <a:pt x="7465" y="11783"/>
                    <a:pt x="7465" y="11600"/>
                  </a:cubicBezTo>
                  <a:cubicBezTo>
                    <a:pt x="7602" y="9112"/>
                    <a:pt x="7670" y="5255"/>
                    <a:pt x="7693" y="2242"/>
                  </a:cubicBezTo>
                  <a:cubicBezTo>
                    <a:pt x="7693" y="2151"/>
                    <a:pt x="7693" y="2059"/>
                    <a:pt x="7693" y="1968"/>
                  </a:cubicBezTo>
                  <a:cubicBezTo>
                    <a:pt x="7693" y="1945"/>
                    <a:pt x="7693" y="1923"/>
                    <a:pt x="7693" y="1854"/>
                  </a:cubicBezTo>
                  <a:cubicBezTo>
                    <a:pt x="7716" y="1192"/>
                    <a:pt x="7716" y="553"/>
                    <a:pt x="7716" y="5"/>
                  </a:cubicBezTo>
                  <a:cubicBezTo>
                    <a:pt x="7630" y="2"/>
                    <a:pt x="7544" y="1"/>
                    <a:pt x="745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5988375" y="3454925"/>
              <a:ext cx="469650" cy="380525"/>
            </a:xfrm>
            <a:custGeom>
              <a:avLst/>
              <a:gdLst/>
              <a:ahLst/>
              <a:cxnLst/>
              <a:rect l="l" t="t" r="r" b="b"/>
              <a:pathLst>
                <a:path w="18786" h="15221" extrusionOk="0">
                  <a:moveTo>
                    <a:pt x="8500" y="1"/>
                  </a:moveTo>
                  <a:cubicBezTo>
                    <a:pt x="8235" y="1"/>
                    <a:pt x="8081" y="119"/>
                    <a:pt x="8081" y="355"/>
                  </a:cubicBezTo>
                  <a:cubicBezTo>
                    <a:pt x="8081" y="2866"/>
                    <a:pt x="8446" y="8526"/>
                    <a:pt x="6825" y="11745"/>
                  </a:cubicBezTo>
                  <a:cubicBezTo>
                    <a:pt x="6163" y="13069"/>
                    <a:pt x="5136" y="13982"/>
                    <a:pt x="3630" y="14118"/>
                  </a:cubicBezTo>
                  <a:cubicBezTo>
                    <a:pt x="3325" y="14139"/>
                    <a:pt x="3007" y="14147"/>
                    <a:pt x="2682" y="14147"/>
                  </a:cubicBezTo>
                  <a:cubicBezTo>
                    <a:pt x="1936" y="14147"/>
                    <a:pt x="1151" y="14105"/>
                    <a:pt x="389" y="14073"/>
                  </a:cubicBezTo>
                  <a:cubicBezTo>
                    <a:pt x="252" y="14073"/>
                    <a:pt x="115" y="14050"/>
                    <a:pt x="1" y="14050"/>
                  </a:cubicBezTo>
                  <a:cubicBezTo>
                    <a:pt x="115" y="14096"/>
                    <a:pt x="229" y="14164"/>
                    <a:pt x="366" y="14210"/>
                  </a:cubicBezTo>
                  <a:cubicBezTo>
                    <a:pt x="411" y="14233"/>
                    <a:pt x="434" y="14255"/>
                    <a:pt x="480" y="14255"/>
                  </a:cubicBezTo>
                  <a:cubicBezTo>
                    <a:pt x="594" y="14301"/>
                    <a:pt x="731" y="14370"/>
                    <a:pt x="845" y="14415"/>
                  </a:cubicBezTo>
                  <a:cubicBezTo>
                    <a:pt x="891" y="14415"/>
                    <a:pt x="936" y="14438"/>
                    <a:pt x="959" y="14438"/>
                  </a:cubicBezTo>
                  <a:cubicBezTo>
                    <a:pt x="1370" y="14575"/>
                    <a:pt x="1758" y="14689"/>
                    <a:pt x="2169" y="14780"/>
                  </a:cubicBezTo>
                  <a:cubicBezTo>
                    <a:pt x="2260" y="14780"/>
                    <a:pt x="2329" y="14803"/>
                    <a:pt x="2420" y="14826"/>
                  </a:cubicBezTo>
                  <a:cubicBezTo>
                    <a:pt x="2511" y="14849"/>
                    <a:pt x="2603" y="14872"/>
                    <a:pt x="2717" y="14872"/>
                  </a:cubicBezTo>
                  <a:cubicBezTo>
                    <a:pt x="2831" y="14895"/>
                    <a:pt x="2922" y="14917"/>
                    <a:pt x="3036" y="14940"/>
                  </a:cubicBezTo>
                  <a:cubicBezTo>
                    <a:pt x="3105" y="14940"/>
                    <a:pt x="3196" y="14963"/>
                    <a:pt x="3265" y="14963"/>
                  </a:cubicBezTo>
                  <a:cubicBezTo>
                    <a:pt x="3447" y="14986"/>
                    <a:pt x="3630" y="15031"/>
                    <a:pt x="3812" y="15054"/>
                  </a:cubicBezTo>
                  <a:cubicBezTo>
                    <a:pt x="4223" y="15100"/>
                    <a:pt x="4611" y="15146"/>
                    <a:pt x="4977" y="15168"/>
                  </a:cubicBezTo>
                  <a:cubicBezTo>
                    <a:pt x="5362" y="15205"/>
                    <a:pt x="5737" y="15221"/>
                    <a:pt x="6109" y="15221"/>
                  </a:cubicBezTo>
                  <a:cubicBezTo>
                    <a:pt x="6882" y="15221"/>
                    <a:pt x="7637" y="15154"/>
                    <a:pt x="8423" y="15077"/>
                  </a:cubicBezTo>
                  <a:cubicBezTo>
                    <a:pt x="11208" y="14803"/>
                    <a:pt x="10865" y="11608"/>
                    <a:pt x="11208" y="9439"/>
                  </a:cubicBezTo>
                  <a:cubicBezTo>
                    <a:pt x="11505" y="7408"/>
                    <a:pt x="11801" y="5376"/>
                    <a:pt x="12121" y="3345"/>
                  </a:cubicBezTo>
                  <a:cubicBezTo>
                    <a:pt x="12851" y="6632"/>
                    <a:pt x="13331" y="10170"/>
                    <a:pt x="14563" y="13320"/>
                  </a:cubicBezTo>
                  <a:cubicBezTo>
                    <a:pt x="14654" y="13548"/>
                    <a:pt x="14791" y="13753"/>
                    <a:pt x="14974" y="13913"/>
                  </a:cubicBezTo>
                  <a:cubicBezTo>
                    <a:pt x="15202" y="14118"/>
                    <a:pt x="15499" y="14278"/>
                    <a:pt x="15796" y="14392"/>
                  </a:cubicBezTo>
                  <a:cubicBezTo>
                    <a:pt x="15864" y="14392"/>
                    <a:pt x="15887" y="14415"/>
                    <a:pt x="15956" y="14438"/>
                  </a:cubicBezTo>
                  <a:cubicBezTo>
                    <a:pt x="16298" y="14529"/>
                    <a:pt x="16640" y="14598"/>
                    <a:pt x="16983" y="14666"/>
                  </a:cubicBezTo>
                  <a:cubicBezTo>
                    <a:pt x="17120" y="14689"/>
                    <a:pt x="17257" y="14712"/>
                    <a:pt x="17393" y="14712"/>
                  </a:cubicBezTo>
                  <a:cubicBezTo>
                    <a:pt x="17782" y="14735"/>
                    <a:pt x="18101" y="14758"/>
                    <a:pt x="18398" y="14826"/>
                  </a:cubicBezTo>
                  <a:cubicBezTo>
                    <a:pt x="18535" y="14849"/>
                    <a:pt x="18649" y="14849"/>
                    <a:pt x="18786" y="14849"/>
                  </a:cubicBezTo>
                  <a:cubicBezTo>
                    <a:pt x="17941" y="14461"/>
                    <a:pt x="16960" y="14415"/>
                    <a:pt x="16252" y="13662"/>
                  </a:cubicBezTo>
                  <a:cubicBezTo>
                    <a:pt x="15910" y="13297"/>
                    <a:pt x="15704" y="12795"/>
                    <a:pt x="15499" y="12338"/>
                  </a:cubicBezTo>
                  <a:cubicBezTo>
                    <a:pt x="14837" y="10832"/>
                    <a:pt x="14358" y="9371"/>
                    <a:pt x="13970" y="7773"/>
                  </a:cubicBezTo>
                  <a:cubicBezTo>
                    <a:pt x="13559" y="6130"/>
                    <a:pt x="13308" y="3824"/>
                    <a:pt x="12144" y="2500"/>
                  </a:cubicBezTo>
                  <a:cubicBezTo>
                    <a:pt x="10699" y="840"/>
                    <a:pt x="9206" y="1"/>
                    <a:pt x="8500" y="1"/>
                  </a:cubicBez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5971250" y="3151650"/>
              <a:ext cx="136425" cy="226000"/>
            </a:xfrm>
            <a:custGeom>
              <a:avLst/>
              <a:gdLst/>
              <a:ahLst/>
              <a:cxnLst/>
              <a:rect l="l" t="t" r="r" b="b"/>
              <a:pathLst>
                <a:path w="5457" h="9040" extrusionOk="0">
                  <a:moveTo>
                    <a:pt x="1051" y="0"/>
                  </a:moveTo>
                  <a:cubicBezTo>
                    <a:pt x="1051" y="0"/>
                    <a:pt x="526" y="4200"/>
                    <a:pt x="1" y="9039"/>
                  </a:cubicBezTo>
                  <a:cubicBezTo>
                    <a:pt x="1484" y="8674"/>
                    <a:pt x="5456" y="7305"/>
                    <a:pt x="4977" y="3904"/>
                  </a:cubicBezTo>
                  <a:cubicBezTo>
                    <a:pt x="4794" y="2808"/>
                    <a:pt x="4246" y="1347"/>
                    <a:pt x="3402" y="69"/>
                  </a:cubicBezTo>
                  <a:lnTo>
                    <a:pt x="1051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6466600" y="3243525"/>
              <a:ext cx="152350" cy="556950"/>
            </a:xfrm>
            <a:custGeom>
              <a:avLst/>
              <a:gdLst/>
              <a:ahLst/>
              <a:cxnLst/>
              <a:rect l="l" t="t" r="r" b="b"/>
              <a:pathLst>
                <a:path w="6094" h="22278" extrusionOk="0">
                  <a:moveTo>
                    <a:pt x="6071" y="0"/>
                  </a:moveTo>
                  <a:cubicBezTo>
                    <a:pt x="6048" y="0"/>
                    <a:pt x="6025" y="251"/>
                    <a:pt x="6002" y="685"/>
                  </a:cubicBezTo>
                  <a:cubicBezTo>
                    <a:pt x="5979" y="1096"/>
                    <a:pt x="5934" y="1712"/>
                    <a:pt x="5911" y="2465"/>
                  </a:cubicBezTo>
                  <a:cubicBezTo>
                    <a:pt x="5820" y="3812"/>
                    <a:pt x="5660" y="5570"/>
                    <a:pt x="5454" y="7373"/>
                  </a:cubicBezTo>
                  <a:cubicBezTo>
                    <a:pt x="5363" y="7373"/>
                    <a:pt x="5249" y="7373"/>
                    <a:pt x="5089" y="7327"/>
                  </a:cubicBezTo>
                  <a:cubicBezTo>
                    <a:pt x="4770" y="7304"/>
                    <a:pt x="4359" y="7167"/>
                    <a:pt x="3994" y="6962"/>
                  </a:cubicBezTo>
                  <a:cubicBezTo>
                    <a:pt x="3606" y="6779"/>
                    <a:pt x="3263" y="6505"/>
                    <a:pt x="3012" y="6300"/>
                  </a:cubicBezTo>
                  <a:cubicBezTo>
                    <a:pt x="2761" y="6095"/>
                    <a:pt x="2601" y="5958"/>
                    <a:pt x="2601" y="5958"/>
                  </a:cubicBezTo>
                  <a:cubicBezTo>
                    <a:pt x="2601" y="5958"/>
                    <a:pt x="2464" y="5798"/>
                    <a:pt x="2213" y="5592"/>
                  </a:cubicBezTo>
                  <a:cubicBezTo>
                    <a:pt x="1985" y="5341"/>
                    <a:pt x="1688" y="5045"/>
                    <a:pt x="1483" y="4679"/>
                  </a:cubicBezTo>
                  <a:cubicBezTo>
                    <a:pt x="1232" y="4314"/>
                    <a:pt x="1072" y="3903"/>
                    <a:pt x="1004" y="3607"/>
                  </a:cubicBezTo>
                  <a:cubicBezTo>
                    <a:pt x="981" y="3447"/>
                    <a:pt x="981" y="3310"/>
                    <a:pt x="958" y="3219"/>
                  </a:cubicBezTo>
                  <a:cubicBezTo>
                    <a:pt x="958" y="3127"/>
                    <a:pt x="958" y="3059"/>
                    <a:pt x="935" y="3059"/>
                  </a:cubicBezTo>
                  <a:cubicBezTo>
                    <a:pt x="912" y="3059"/>
                    <a:pt x="889" y="3105"/>
                    <a:pt x="867" y="3196"/>
                  </a:cubicBezTo>
                  <a:cubicBezTo>
                    <a:pt x="844" y="3287"/>
                    <a:pt x="798" y="3447"/>
                    <a:pt x="821" y="3630"/>
                  </a:cubicBezTo>
                  <a:cubicBezTo>
                    <a:pt x="798" y="3972"/>
                    <a:pt x="935" y="4428"/>
                    <a:pt x="1163" y="4839"/>
                  </a:cubicBezTo>
                  <a:cubicBezTo>
                    <a:pt x="1346" y="5273"/>
                    <a:pt x="1643" y="5638"/>
                    <a:pt x="1871" y="5912"/>
                  </a:cubicBezTo>
                  <a:cubicBezTo>
                    <a:pt x="2099" y="6163"/>
                    <a:pt x="2259" y="6323"/>
                    <a:pt x="2259" y="6323"/>
                  </a:cubicBezTo>
                  <a:cubicBezTo>
                    <a:pt x="2259" y="6323"/>
                    <a:pt x="2442" y="6483"/>
                    <a:pt x="2715" y="6688"/>
                  </a:cubicBezTo>
                  <a:cubicBezTo>
                    <a:pt x="3012" y="6871"/>
                    <a:pt x="3400" y="7122"/>
                    <a:pt x="3834" y="7304"/>
                  </a:cubicBezTo>
                  <a:cubicBezTo>
                    <a:pt x="4202" y="7440"/>
                    <a:pt x="4587" y="7543"/>
                    <a:pt x="4918" y="7543"/>
                  </a:cubicBezTo>
                  <a:cubicBezTo>
                    <a:pt x="4977" y="7543"/>
                    <a:pt x="5034" y="7540"/>
                    <a:pt x="5089" y="7533"/>
                  </a:cubicBezTo>
                  <a:cubicBezTo>
                    <a:pt x="5226" y="7533"/>
                    <a:pt x="5363" y="7510"/>
                    <a:pt x="5454" y="7487"/>
                  </a:cubicBezTo>
                  <a:lnTo>
                    <a:pt x="5454" y="7487"/>
                  </a:lnTo>
                  <a:cubicBezTo>
                    <a:pt x="5432" y="7601"/>
                    <a:pt x="5432" y="7738"/>
                    <a:pt x="5409" y="7875"/>
                  </a:cubicBezTo>
                  <a:cubicBezTo>
                    <a:pt x="5386" y="7989"/>
                    <a:pt x="5386" y="8126"/>
                    <a:pt x="5363" y="8263"/>
                  </a:cubicBezTo>
                  <a:cubicBezTo>
                    <a:pt x="5272" y="8309"/>
                    <a:pt x="5135" y="8377"/>
                    <a:pt x="4952" y="8446"/>
                  </a:cubicBezTo>
                  <a:cubicBezTo>
                    <a:pt x="4834" y="8475"/>
                    <a:pt x="4703" y="8490"/>
                    <a:pt x="4565" y="8490"/>
                  </a:cubicBezTo>
                  <a:cubicBezTo>
                    <a:pt x="4278" y="8490"/>
                    <a:pt x="3960" y="8425"/>
                    <a:pt x="3651" y="8286"/>
                  </a:cubicBezTo>
                  <a:cubicBezTo>
                    <a:pt x="3195" y="8080"/>
                    <a:pt x="2807" y="7784"/>
                    <a:pt x="2533" y="7533"/>
                  </a:cubicBezTo>
                  <a:cubicBezTo>
                    <a:pt x="2236" y="7282"/>
                    <a:pt x="2076" y="7099"/>
                    <a:pt x="2076" y="7099"/>
                  </a:cubicBezTo>
                  <a:cubicBezTo>
                    <a:pt x="2076" y="7099"/>
                    <a:pt x="1894" y="6939"/>
                    <a:pt x="1620" y="6642"/>
                  </a:cubicBezTo>
                  <a:cubicBezTo>
                    <a:pt x="1369" y="6369"/>
                    <a:pt x="1049" y="5981"/>
                    <a:pt x="798" y="5547"/>
                  </a:cubicBezTo>
                  <a:cubicBezTo>
                    <a:pt x="524" y="5136"/>
                    <a:pt x="319" y="4657"/>
                    <a:pt x="227" y="4291"/>
                  </a:cubicBezTo>
                  <a:cubicBezTo>
                    <a:pt x="136" y="3926"/>
                    <a:pt x="182" y="3675"/>
                    <a:pt x="136" y="3675"/>
                  </a:cubicBezTo>
                  <a:cubicBezTo>
                    <a:pt x="135" y="3674"/>
                    <a:pt x="134" y="3674"/>
                    <a:pt x="133" y="3674"/>
                  </a:cubicBezTo>
                  <a:cubicBezTo>
                    <a:pt x="105" y="3674"/>
                    <a:pt x="1" y="3942"/>
                    <a:pt x="45" y="4337"/>
                  </a:cubicBezTo>
                  <a:cubicBezTo>
                    <a:pt x="68" y="4725"/>
                    <a:pt x="227" y="5250"/>
                    <a:pt x="479" y="5729"/>
                  </a:cubicBezTo>
                  <a:cubicBezTo>
                    <a:pt x="707" y="6209"/>
                    <a:pt x="1026" y="6642"/>
                    <a:pt x="1277" y="6962"/>
                  </a:cubicBezTo>
                  <a:cubicBezTo>
                    <a:pt x="1529" y="7282"/>
                    <a:pt x="1711" y="7464"/>
                    <a:pt x="1711" y="7464"/>
                  </a:cubicBezTo>
                  <a:cubicBezTo>
                    <a:pt x="1711" y="7464"/>
                    <a:pt x="1894" y="7647"/>
                    <a:pt x="2213" y="7898"/>
                  </a:cubicBezTo>
                  <a:cubicBezTo>
                    <a:pt x="2533" y="8149"/>
                    <a:pt x="3012" y="8446"/>
                    <a:pt x="3514" y="8628"/>
                  </a:cubicBezTo>
                  <a:cubicBezTo>
                    <a:pt x="3788" y="8720"/>
                    <a:pt x="4062" y="8765"/>
                    <a:pt x="4313" y="8765"/>
                  </a:cubicBezTo>
                  <a:cubicBezTo>
                    <a:pt x="4349" y="8768"/>
                    <a:pt x="4384" y="8770"/>
                    <a:pt x="4419" y="8770"/>
                  </a:cubicBezTo>
                  <a:cubicBezTo>
                    <a:pt x="4647" y="8770"/>
                    <a:pt x="4842" y="8708"/>
                    <a:pt x="5021" y="8628"/>
                  </a:cubicBezTo>
                  <a:cubicBezTo>
                    <a:pt x="5158" y="8560"/>
                    <a:pt x="5272" y="8491"/>
                    <a:pt x="5340" y="8400"/>
                  </a:cubicBezTo>
                  <a:lnTo>
                    <a:pt x="5340" y="8400"/>
                  </a:lnTo>
                  <a:cubicBezTo>
                    <a:pt x="5158" y="10180"/>
                    <a:pt x="4907" y="11915"/>
                    <a:pt x="4793" y="13285"/>
                  </a:cubicBezTo>
                  <a:cubicBezTo>
                    <a:pt x="4701" y="14015"/>
                    <a:pt x="4701" y="14631"/>
                    <a:pt x="4678" y="15065"/>
                  </a:cubicBezTo>
                  <a:cubicBezTo>
                    <a:pt x="4656" y="15499"/>
                    <a:pt x="4633" y="15750"/>
                    <a:pt x="4633" y="15750"/>
                  </a:cubicBezTo>
                  <a:cubicBezTo>
                    <a:pt x="4633" y="15750"/>
                    <a:pt x="4633" y="16001"/>
                    <a:pt x="4633" y="16434"/>
                  </a:cubicBezTo>
                  <a:cubicBezTo>
                    <a:pt x="4633" y="17964"/>
                    <a:pt x="4793" y="19539"/>
                    <a:pt x="4633" y="21045"/>
                  </a:cubicBezTo>
                  <a:cubicBezTo>
                    <a:pt x="4610" y="21456"/>
                    <a:pt x="4541" y="21867"/>
                    <a:pt x="4496" y="22278"/>
                  </a:cubicBezTo>
                  <a:cubicBezTo>
                    <a:pt x="4724" y="22209"/>
                    <a:pt x="4975" y="22164"/>
                    <a:pt x="5203" y="22095"/>
                  </a:cubicBezTo>
                  <a:cubicBezTo>
                    <a:pt x="5614" y="20497"/>
                    <a:pt x="5135" y="17119"/>
                    <a:pt x="5135" y="16457"/>
                  </a:cubicBezTo>
                  <a:cubicBezTo>
                    <a:pt x="5158" y="16024"/>
                    <a:pt x="5158" y="15773"/>
                    <a:pt x="5158" y="15773"/>
                  </a:cubicBezTo>
                  <a:cubicBezTo>
                    <a:pt x="5158" y="15773"/>
                    <a:pt x="5158" y="15521"/>
                    <a:pt x="5181" y="15088"/>
                  </a:cubicBezTo>
                  <a:cubicBezTo>
                    <a:pt x="5203" y="14654"/>
                    <a:pt x="5203" y="14038"/>
                    <a:pt x="5272" y="13307"/>
                  </a:cubicBezTo>
                  <a:cubicBezTo>
                    <a:pt x="5363" y="11847"/>
                    <a:pt x="5614" y="9884"/>
                    <a:pt x="5774" y="7898"/>
                  </a:cubicBezTo>
                  <a:cubicBezTo>
                    <a:pt x="5957" y="5935"/>
                    <a:pt x="6071" y="3949"/>
                    <a:pt x="6094" y="2465"/>
                  </a:cubicBezTo>
                  <a:cubicBezTo>
                    <a:pt x="6094" y="1735"/>
                    <a:pt x="6094" y="1119"/>
                    <a:pt x="6094" y="685"/>
                  </a:cubicBezTo>
                  <a:cubicBezTo>
                    <a:pt x="6094" y="251"/>
                    <a:pt x="6094" y="0"/>
                    <a:pt x="6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5964975" y="3281750"/>
              <a:ext cx="117575" cy="95775"/>
            </a:xfrm>
            <a:custGeom>
              <a:avLst/>
              <a:gdLst/>
              <a:ahLst/>
              <a:cxnLst/>
              <a:rect l="l" t="t" r="r" b="b"/>
              <a:pathLst>
                <a:path w="4703" h="3831" extrusionOk="0">
                  <a:moveTo>
                    <a:pt x="4680" y="1"/>
                  </a:moveTo>
                  <a:cubicBezTo>
                    <a:pt x="4657" y="1"/>
                    <a:pt x="4634" y="46"/>
                    <a:pt x="4589" y="138"/>
                  </a:cubicBezTo>
                  <a:cubicBezTo>
                    <a:pt x="4566" y="206"/>
                    <a:pt x="4543" y="343"/>
                    <a:pt x="4475" y="480"/>
                  </a:cubicBezTo>
                  <a:cubicBezTo>
                    <a:pt x="4360" y="754"/>
                    <a:pt x="4155" y="1119"/>
                    <a:pt x="3927" y="1439"/>
                  </a:cubicBezTo>
                  <a:cubicBezTo>
                    <a:pt x="3698" y="1781"/>
                    <a:pt x="3425" y="2078"/>
                    <a:pt x="3219" y="2283"/>
                  </a:cubicBezTo>
                  <a:cubicBezTo>
                    <a:pt x="3128" y="2397"/>
                    <a:pt x="3014" y="2466"/>
                    <a:pt x="2945" y="2511"/>
                  </a:cubicBezTo>
                  <a:cubicBezTo>
                    <a:pt x="2900" y="2580"/>
                    <a:pt x="2854" y="2603"/>
                    <a:pt x="2854" y="2603"/>
                  </a:cubicBezTo>
                  <a:cubicBezTo>
                    <a:pt x="2854" y="2603"/>
                    <a:pt x="2831" y="2648"/>
                    <a:pt x="2763" y="2694"/>
                  </a:cubicBezTo>
                  <a:cubicBezTo>
                    <a:pt x="2694" y="2762"/>
                    <a:pt x="2603" y="2831"/>
                    <a:pt x="2489" y="2922"/>
                  </a:cubicBezTo>
                  <a:cubicBezTo>
                    <a:pt x="2238" y="3105"/>
                    <a:pt x="1918" y="3333"/>
                    <a:pt x="1553" y="3447"/>
                  </a:cubicBezTo>
                  <a:cubicBezTo>
                    <a:pt x="1348" y="3498"/>
                    <a:pt x="1136" y="3528"/>
                    <a:pt x="936" y="3528"/>
                  </a:cubicBezTo>
                  <a:cubicBezTo>
                    <a:pt x="781" y="3528"/>
                    <a:pt x="633" y="3510"/>
                    <a:pt x="503" y="3470"/>
                  </a:cubicBezTo>
                  <a:cubicBezTo>
                    <a:pt x="434" y="3447"/>
                    <a:pt x="366" y="3424"/>
                    <a:pt x="320" y="3402"/>
                  </a:cubicBezTo>
                  <a:cubicBezTo>
                    <a:pt x="252" y="3379"/>
                    <a:pt x="206" y="3356"/>
                    <a:pt x="161" y="3333"/>
                  </a:cubicBezTo>
                  <a:cubicBezTo>
                    <a:pt x="92" y="3287"/>
                    <a:pt x="24" y="3287"/>
                    <a:pt x="24" y="3287"/>
                  </a:cubicBezTo>
                  <a:lnTo>
                    <a:pt x="24" y="3287"/>
                  </a:lnTo>
                  <a:cubicBezTo>
                    <a:pt x="1" y="3310"/>
                    <a:pt x="46" y="3356"/>
                    <a:pt x="115" y="3424"/>
                  </a:cubicBezTo>
                  <a:cubicBezTo>
                    <a:pt x="138" y="3447"/>
                    <a:pt x="183" y="3493"/>
                    <a:pt x="252" y="3539"/>
                  </a:cubicBezTo>
                  <a:cubicBezTo>
                    <a:pt x="298" y="3584"/>
                    <a:pt x="343" y="3630"/>
                    <a:pt x="434" y="3653"/>
                  </a:cubicBezTo>
                  <a:cubicBezTo>
                    <a:pt x="640" y="3764"/>
                    <a:pt x="923" y="3830"/>
                    <a:pt x="1230" y="3830"/>
                  </a:cubicBezTo>
                  <a:cubicBezTo>
                    <a:pt x="1365" y="3830"/>
                    <a:pt x="1505" y="3817"/>
                    <a:pt x="1644" y="3790"/>
                  </a:cubicBezTo>
                  <a:cubicBezTo>
                    <a:pt x="2078" y="3721"/>
                    <a:pt x="2466" y="3493"/>
                    <a:pt x="2763" y="3333"/>
                  </a:cubicBezTo>
                  <a:cubicBezTo>
                    <a:pt x="2900" y="3219"/>
                    <a:pt x="2991" y="3150"/>
                    <a:pt x="3082" y="3082"/>
                  </a:cubicBezTo>
                  <a:cubicBezTo>
                    <a:pt x="3151" y="3036"/>
                    <a:pt x="3196" y="2991"/>
                    <a:pt x="3196" y="2991"/>
                  </a:cubicBezTo>
                  <a:cubicBezTo>
                    <a:pt x="3196" y="2991"/>
                    <a:pt x="3242" y="2968"/>
                    <a:pt x="3310" y="2899"/>
                  </a:cubicBezTo>
                  <a:cubicBezTo>
                    <a:pt x="3356" y="2831"/>
                    <a:pt x="3470" y="2740"/>
                    <a:pt x="3562" y="2603"/>
                  </a:cubicBezTo>
                  <a:cubicBezTo>
                    <a:pt x="3790" y="2352"/>
                    <a:pt x="4041" y="2009"/>
                    <a:pt x="4246" y="1621"/>
                  </a:cubicBezTo>
                  <a:cubicBezTo>
                    <a:pt x="4452" y="1256"/>
                    <a:pt x="4611" y="845"/>
                    <a:pt x="4657" y="526"/>
                  </a:cubicBezTo>
                  <a:cubicBezTo>
                    <a:pt x="4703" y="366"/>
                    <a:pt x="4703" y="229"/>
                    <a:pt x="4703" y="138"/>
                  </a:cubicBezTo>
                  <a:cubicBezTo>
                    <a:pt x="4703" y="46"/>
                    <a:pt x="4680" y="1"/>
                    <a:pt x="4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6180100" y="3499675"/>
              <a:ext cx="110175" cy="333900"/>
            </a:xfrm>
            <a:custGeom>
              <a:avLst/>
              <a:gdLst/>
              <a:ahLst/>
              <a:cxnLst/>
              <a:rect l="l" t="t" r="r" b="b"/>
              <a:pathLst>
                <a:path w="4407" h="13356" extrusionOk="0">
                  <a:moveTo>
                    <a:pt x="1623" y="0"/>
                  </a:moveTo>
                  <a:cubicBezTo>
                    <a:pt x="1334" y="0"/>
                    <a:pt x="1128" y="52"/>
                    <a:pt x="1142" y="94"/>
                  </a:cubicBezTo>
                  <a:cubicBezTo>
                    <a:pt x="1142" y="163"/>
                    <a:pt x="1644" y="208"/>
                    <a:pt x="2101" y="414"/>
                  </a:cubicBezTo>
                  <a:cubicBezTo>
                    <a:pt x="2261" y="505"/>
                    <a:pt x="2420" y="573"/>
                    <a:pt x="2557" y="642"/>
                  </a:cubicBezTo>
                  <a:cubicBezTo>
                    <a:pt x="2535" y="710"/>
                    <a:pt x="2512" y="802"/>
                    <a:pt x="2489" y="916"/>
                  </a:cubicBezTo>
                  <a:cubicBezTo>
                    <a:pt x="2420" y="1213"/>
                    <a:pt x="2306" y="1623"/>
                    <a:pt x="2146" y="2103"/>
                  </a:cubicBezTo>
                  <a:cubicBezTo>
                    <a:pt x="1964" y="2582"/>
                    <a:pt x="1758" y="3176"/>
                    <a:pt x="1667" y="3837"/>
                  </a:cubicBezTo>
                  <a:cubicBezTo>
                    <a:pt x="1576" y="4477"/>
                    <a:pt x="1485" y="5161"/>
                    <a:pt x="1370" y="5846"/>
                  </a:cubicBezTo>
                  <a:cubicBezTo>
                    <a:pt x="1097" y="7878"/>
                    <a:pt x="1051" y="10274"/>
                    <a:pt x="412" y="12237"/>
                  </a:cubicBezTo>
                  <a:cubicBezTo>
                    <a:pt x="275" y="12648"/>
                    <a:pt x="161" y="13013"/>
                    <a:pt x="1" y="13356"/>
                  </a:cubicBezTo>
                  <a:cubicBezTo>
                    <a:pt x="252" y="13333"/>
                    <a:pt x="503" y="13310"/>
                    <a:pt x="754" y="13287"/>
                  </a:cubicBezTo>
                  <a:lnTo>
                    <a:pt x="800" y="13287"/>
                  </a:lnTo>
                  <a:cubicBezTo>
                    <a:pt x="868" y="12876"/>
                    <a:pt x="845" y="12351"/>
                    <a:pt x="960" y="11986"/>
                  </a:cubicBezTo>
                  <a:cubicBezTo>
                    <a:pt x="1553" y="10023"/>
                    <a:pt x="1507" y="7923"/>
                    <a:pt x="1736" y="5892"/>
                  </a:cubicBezTo>
                  <a:cubicBezTo>
                    <a:pt x="1804" y="5184"/>
                    <a:pt x="1895" y="4499"/>
                    <a:pt x="1941" y="3860"/>
                  </a:cubicBezTo>
                  <a:cubicBezTo>
                    <a:pt x="2010" y="3244"/>
                    <a:pt x="2192" y="2673"/>
                    <a:pt x="2329" y="2171"/>
                  </a:cubicBezTo>
                  <a:cubicBezTo>
                    <a:pt x="2466" y="1669"/>
                    <a:pt x="2557" y="1235"/>
                    <a:pt x="2603" y="939"/>
                  </a:cubicBezTo>
                  <a:cubicBezTo>
                    <a:pt x="2603" y="847"/>
                    <a:pt x="2603" y="756"/>
                    <a:pt x="2626" y="688"/>
                  </a:cubicBezTo>
                  <a:cubicBezTo>
                    <a:pt x="2649" y="710"/>
                    <a:pt x="2671" y="733"/>
                    <a:pt x="2694" y="733"/>
                  </a:cubicBezTo>
                  <a:cubicBezTo>
                    <a:pt x="2854" y="847"/>
                    <a:pt x="2945" y="916"/>
                    <a:pt x="2945" y="916"/>
                  </a:cubicBezTo>
                  <a:cubicBezTo>
                    <a:pt x="2945" y="916"/>
                    <a:pt x="3060" y="961"/>
                    <a:pt x="3219" y="1076"/>
                  </a:cubicBezTo>
                  <a:cubicBezTo>
                    <a:pt x="3379" y="1144"/>
                    <a:pt x="3562" y="1304"/>
                    <a:pt x="3767" y="1441"/>
                  </a:cubicBezTo>
                  <a:cubicBezTo>
                    <a:pt x="4018" y="1646"/>
                    <a:pt x="4224" y="1852"/>
                    <a:pt x="4383" y="1989"/>
                  </a:cubicBezTo>
                  <a:cubicBezTo>
                    <a:pt x="4383" y="1897"/>
                    <a:pt x="4406" y="1806"/>
                    <a:pt x="4406" y="1715"/>
                  </a:cubicBezTo>
                  <a:cubicBezTo>
                    <a:pt x="4315" y="1555"/>
                    <a:pt x="4178" y="1372"/>
                    <a:pt x="4018" y="1190"/>
                  </a:cubicBezTo>
                  <a:cubicBezTo>
                    <a:pt x="3836" y="984"/>
                    <a:pt x="3653" y="802"/>
                    <a:pt x="3493" y="688"/>
                  </a:cubicBezTo>
                  <a:cubicBezTo>
                    <a:pt x="3333" y="551"/>
                    <a:pt x="3219" y="459"/>
                    <a:pt x="3219" y="459"/>
                  </a:cubicBezTo>
                  <a:cubicBezTo>
                    <a:pt x="3219" y="459"/>
                    <a:pt x="3105" y="414"/>
                    <a:pt x="2923" y="322"/>
                  </a:cubicBezTo>
                  <a:cubicBezTo>
                    <a:pt x="2740" y="231"/>
                    <a:pt x="2466" y="140"/>
                    <a:pt x="2215" y="71"/>
                  </a:cubicBezTo>
                  <a:cubicBezTo>
                    <a:pt x="2007" y="19"/>
                    <a:pt x="1800" y="0"/>
                    <a:pt x="16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6293100" y="3547675"/>
              <a:ext cx="1725" cy="4575"/>
            </a:xfrm>
            <a:custGeom>
              <a:avLst/>
              <a:gdLst/>
              <a:ahLst/>
              <a:cxnLst/>
              <a:rect l="l" t="t" r="r" b="b"/>
              <a:pathLst>
                <a:path w="69" h="183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69"/>
                    <a:pt x="23" y="114"/>
                    <a:pt x="46" y="183"/>
                  </a:cubicBezTo>
                  <a:cubicBezTo>
                    <a:pt x="69" y="160"/>
                    <a:pt x="46" y="91"/>
                    <a:pt x="0" y="0"/>
                  </a:cubicBezTo>
                  <a:close/>
                </a:path>
              </a:pathLst>
            </a:custGeom>
            <a:solidFill>
              <a:srgbClr val="00B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5981525" y="3151650"/>
              <a:ext cx="688775" cy="216025"/>
            </a:xfrm>
            <a:custGeom>
              <a:avLst/>
              <a:gdLst/>
              <a:ahLst/>
              <a:cxnLst/>
              <a:rect l="l" t="t" r="r" b="b"/>
              <a:pathLst>
                <a:path w="27551" h="8641" extrusionOk="0">
                  <a:moveTo>
                    <a:pt x="640" y="0"/>
                  </a:moveTo>
                  <a:cubicBezTo>
                    <a:pt x="640" y="0"/>
                    <a:pt x="366" y="2237"/>
                    <a:pt x="1" y="5319"/>
                  </a:cubicBezTo>
                  <a:cubicBezTo>
                    <a:pt x="829" y="5716"/>
                    <a:pt x="7169" y="8641"/>
                    <a:pt x="16232" y="8641"/>
                  </a:cubicBezTo>
                  <a:cubicBezTo>
                    <a:pt x="19652" y="8641"/>
                    <a:pt x="23460" y="8225"/>
                    <a:pt x="27505" y="7099"/>
                  </a:cubicBezTo>
                  <a:cubicBezTo>
                    <a:pt x="27551" y="3926"/>
                    <a:pt x="27551" y="1142"/>
                    <a:pt x="27551" y="868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802751">
                <a:alpha val="3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6353000" y="2368600"/>
              <a:ext cx="499900" cy="810475"/>
            </a:xfrm>
            <a:custGeom>
              <a:avLst/>
              <a:gdLst/>
              <a:ahLst/>
              <a:cxnLst/>
              <a:rect l="l" t="t" r="r" b="b"/>
              <a:pathLst>
                <a:path w="19996" h="32419" extrusionOk="0">
                  <a:moveTo>
                    <a:pt x="1128" y="0"/>
                  </a:moveTo>
                  <a:cubicBezTo>
                    <a:pt x="1003" y="0"/>
                    <a:pt x="937" y="6"/>
                    <a:pt x="937" y="6"/>
                  </a:cubicBezTo>
                  <a:lnTo>
                    <a:pt x="1" y="2837"/>
                  </a:lnTo>
                  <a:cubicBezTo>
                    <a:pt x="1" y="2837"/>
                    <a:pt x="6529" y="3750"/>
                    <a:pt x="8949" y="9844"/>
                  </a:cubicBezTo>
                  <a:cubicBezTo>
                    <a:pt x="11345" y="15915"/>
                    <a:pt x="16275" y="32418"/>
                    <a:pt x="16275" y="32418"/>
                  </a:cubicBezTo>
                  <a:lnTo>
                    <a:pt x="19996" y="31688"/>
                  </a:lnTo>
                  <a:cubicBezTo>
                    <a:pt x="19745" y="31551"/>
                    <a:pt x="13765" y="9844"/>
                    <a:pt x="9473" y="4731"/>
                  </a:cubicBezTo>
                  <a:cubicBezTo>
                    <a:pt x="5701" y="280"/>
                    <a:pt x="1998" y="0"/>
                    <a:pt x="11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6342750" y="2374275"/>
              <a:ext cx="499900" cy="810500"/>
            </a:xfrm>
            <a:custGeom>
              <a:avLst/>
              <a:gdLst/>
              <a:ahLst/>
              <a:cxnLst/>
              <a:rect l="l" t="t" r="r" b="b"/>
              <a:pathLst>
                <a:path w="19996" h="32420" extrusionOk="0">
                  <a:moveTo>
                    <a:pt x="1147" y="1"/>
                  </a:moveTo>
                  <a:cubicBezTo>
                    <a:pt x="1009" y="1"/>
                    <a:pt x="936" y="7"/>
                    <a:pt x="936" y="7"/>
                  </a:cubicBezTo>
                  <a:lnTo>
                    <a:pt x="0" y="2838"/>
                  </a:lnTo>
                  <a:cubicBezTo>
                    <a:pt x="0" y="2838"/>
                    <a:pt x="6551" y="3751"/>
                    <a:pt x="8948" y="9845"/>
                  </a:cubicBezTo>
                  <a:cubicBezTo>
                    <a:pt x="11344" y="15917"/>
                    <a:pt x="16297" y="32419"/>
                    <a:pt x="16297" y="32419"/>
                  </a:cubicBezTo>
                  <a:lnTo>
                    <a:pt x="19995" y="31689"/>
                  </a:lnTo>
                  <a:cubicBezTo>
                    <a:pt x="19744" y="31552"/>
                    <a:pt x="13764" y="9822"/>
                    <a:pt x="9473" y="4732"/>
                  </a:cubicBezTo>
                  <a:cubicBezTo>
                    <a:pt x="5727" y="293"/>
                    <a:pt x="2051" y="1"/>
                    <a:pt x="11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6342750" y="2385850"/>
              <a:ext cx="470225" cy="798925"/>
            </a:xfrm>
            <a:custGeom>
              <a:avLst/>
              <a:gdLst/>
              <a:ahLst/>
              <a:cxnLst/>
              <a:rect l="l" t="t" r="r" b="b"/>
              <a:pathLst>
                <a:path w="18809" h="31957" extrusionOk="0">
                  <a:moveTo>
                    <a:pt x="799" y="1"/>
                  </a:moveTo>
                  <a:lnTo>
                    <a:pt x="0" y="2375"/>
                  </a:lnTo>
                  <a:cubicBezTo>
                    <a:pt x="0" y="2375"/>
                    <a:pt x="6551" y="3288"/>
                    <a:pt x="8948" y="9382"/>
                  </a:cubicBezTo>
                  <a:cubicBezTo>
                    <a:pt x="11344" y="15454"/>
                    <a:pt x="16297" y="31956"/>
                    <a:pt x="16297" y="31956"/>
                  </a:cubicBezTo>
                  <a:lnTo>
                    <a:pt x="18808" y="31454"/>
                  </a:lnTo>
                  <a:cubicBezTo>
                    <a:pt x="18032" y="29423"/>
                    <a:pt x="12440" y="9519"/>
                    <a:pt x="8354" y="4680"/>
                  </a:cubicBezTo>
                  <a:cubicBezTo>
                    <a:pt x="5296" y="1051"/>
                    <a:pt x="2283" y="184"/>
                    <a:pt x="79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5719050" y="2431500"/>
              <a:ext cx="529000" cy="602775"/>
            </a:xfrm>
            <a:custGeom>
              <a:avLst/>
              <a:gdLst/>
              <a:ahLst/>
              <a:cxnLst/>
              <a:rect l="l" t="t" r="r" b="b"/>
              <a:pathLst>
                <a:path w="21160" h="24111" extrusionOk="0">
                  <a:moveTo>
                    <a:pt x="17595" y="0"/>
                  </a:moveTo>
                  <a:cubicBezTo>
                    <a:pt x="16224" y="0"/>
                    <a:pt x="14799" y="636"/>
                    <a:pt x="13946" y="1690"/>
                  </a:cubicBezTo>
                  <a:cubicBezTo>
                    <a:pt x="12463" y="3470"/>
                    <a:pt x="11664" y="5684"/>
                    <a:pt x="10591" y="7716"/>
                  </a:cubicBezTo>
                  <a:cubicBezTo>
                    <a:pt x="9244" y="10272"/>
                    <a:pt x="9221" y="14335"/>
                    <a:pt x="8080" y="17006"/>
                  </a:cubicBezTo>
                  <a:cubicBezTo>
                    <a:pt x="6893" y="15796"/>
                    <a:pt x="4542" y="11482"/>
                    <a:pt x="4063" y="9930"/>
                  </a:cubicBezTo>
                  <a:cubicBezTo>
                    <a:pt x="3736" y="8856"/>
                    <a:pt x="3039" y="8266"/>
                    <a:pt x="2329" y="8266"/>
                  </a:cubicBezTo>
                  <a:cubicBezTo>
                    <a:pt x="1651" y="8266"/>
                    <a:pt x="961" y="8805"/>
                    <a:pt x="571" y="9976"/>
                  </a:cubicBezTo>
                  <a:cubicBezTo>
                    <a:pt x="0" y="11619"/>
                    <a:pt x="753" y="13194"/>
                    <a:pt x="867" y="15225"/>
                  </a:cubicBezTo>
                  <a:cubicBezTo>
                    <a:pt x="1083" y="19087"/>
                    <a:pt x="2991" y="24111"/>
                    <a:pt x="6996" y="24111"/>
                  </a:cubicBezTo>
                  <a:cubicBezTo>
                    <a:pt x="7229" y="24111"/>
                    <a:pt x="7468" y="24094"/>
                    <a:pt x="7715" y="24059"/>
                  </a:cubicBezTo>
                  <a:cubicBezTo>
                    <a:pt x="10408" y="23694"/>
                    <a:pt x="12486" y="20772"/>
                    <a:pt x="13946" y="18763"/>
                  </a:cubicBezTo>
                  <a:cubicBezTo>
                    <a:pt x="16366" y="15431"/>
                    <a:pt x="18352" y="11710"/>
                    <a:pt x="19904" y="7853"/>
                  </a:cubicBezTo>
                  <a:cubicBezTo>
                    <a:pt x="20406" y="6597"/>
                    <a:pt x="20954" y="5251"/>
                    <a:pt x="21113" y="3858"/>
                  </a:cubicBezTo>
                  <a:cubicBezTo>
                    <a:pt x="21159" y="3562"/>
                    <a:pt x="21159" y="3219"/>
                    <a:pt x="21136" y="2877"/>
                  </a:cubicBezTo>
                  <a:cubicBezTo>
                    <a:pt x="21113" y="2557"/>
                    <a:pt x="21045" y="2215"/>
                    <a:pt x="20908" y="1941"/>
                  </a:cubicBezTo>
                  <a:cubicBezTo>
                    <a:pt x="20360" y="800"/>
                    <a:pt x="18808" y="1"/>
                    <a:pt x="17667" y="1"/>
                  </a:cubicBezTo>
                  <a:cubicBezTo>
                    <a:pt x="17643" y="1"/>
                    <a:pt x="17619" y="0"/>
                    <a:pt x="17595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5719050" y="2625525"/>
              <a:ext cx="457650" cy="408750"/>
            </a:xfrm>
            <a:custGeom>
              <a:avLst/>
              <a:gdLst/>
              <a:ahLst/>
              <a:cxnLst/>
              <a:rect l="l" t="t" r="r" b="b"/>
              <a:pathLst>
                <a:path w="18306" h="16350" extrusionOk="0">
                  <a:moveTo>
                    <a:pt x="10568" y="1"/>
                  </a:moveTo>
                  <a:cubicBezTo>
                    <a:pt x="10180" y="731"/>
                    <a:pt x="9929" y="1575"/>
                    <a:pt x="9701" y="2488"/>
                  </a:cubicBezTo>
                  <a:cubicBezTo>
                    <a:pt x="11139" y="3196"/>
                    <a:pt x="13193" y="4292"/>
                    <a:pt x="13672" y="4931"/>
                  </a:cubicBezTo>
                  <a:cubicBezTo>
                    <a:pt x="14448" y="5912"/>
                    <a:pt x="12463" y="9427"/>
                    <a:pt x="10956" y="10249"/>
                  </a:cubicBezTo>
                  <a:cubicBezTo>
                    <a:pt x="10870" y="10298"/>
                    <a:pt x="10783" y="10322"/>
                    <a:pt x="10696" y="10322"/>
                  </a:cubicBezTo>
                  <a:cubicBezTo>
                    <a:pt x="9978" y="10322"/>
                    <a:pt x="9249" y="8740"/>
                    <a:pt x="8719" y="7213"/>
                  </a:cubicBezTo>
                  <a:cubicBezTo>
                    <a:pt x="8537" y="7944"/>
                    <a:pt x="8331" y="8628"/>
                    <a:pt x="8080" y="9245"/>
                  </a:cubicBezTo>
                  <a:cubicBezTo>
                    <a:pt x="7920" y="9085"/>
                    <a:pt x="7738" y="8857"/>
                    <a:pt x="7555" y="8606"/>
                  </a:cubicBezTo>
                  <a:lnTo>
                    <a:pt x="7555" y="8606"/>
                  </a:lnTo>
                  <a:cubicBezTo>
                    <a:pt x="7578" y="10226"/>
                    <a:pt x="7487" y="12098"/>
                    <a:pt x="6916" y="12874"/>
                  </a:cubicBezTo>
                  <a:cubicBezTo>
                    <a:pt x="6667" y="13209"/>
                    <a:pt x="6328" y="13377"/>
                    <a:pt x="5946" y="13377"/>
                  </a:cubicBezTo>
                  <a:cubicBezTo>
                    <a:pt x="4612" y="13377"/>
                    <a:pt x="2757" y="11326"/>
                    <a:pt x="2420" y="7190"/>
                  </a:cubicBezTo>
                  <a:cubicBezTo>
                    <a:pt x="2237" y="4566"/>
                    <a:pt x="3310" y="3538"/>
                    <a:pt x="4428" y="3128"/>
                  </a:cubicBezTo>
                  <a:cubicBezTo>
                    <a:pt x="4268" y="2762"/>
                    <a:pt x="4131" y="2420"/>
                    <a:pt x="4063" y="2169"/>
                  </a:cubicBezTo>
                  <a:cubicBezTo>
                    <a:pt x="3766" y="1187"/>
                    <a:pt x="3150" y="594"/>
                    <a:pt x="2488" y="526"/>
                  </a:cubicBezTo>
                  <a:cubicBezTo>
                    <a:pt x="1689" y="594"/>
                    <a:pt x="936" y="1119"/>
                    <a:pt x="571" y="2215"/>
                  </a:cubicBezTo>
                  <a:cubicBezTo>
                    <a:pt x="0" y="3858"/>
                    <a:pt x="753" y="5433"/>
                    <a:pt x="867" y="7464"/>
                  </a:cubicBezTo>
                  <a:cubicBezTo>
                    <a:pt x="1083" y="11326"/>
                    <a:pt x="2991" y="16350"/>
                    <a:pt x="6996" y="16350"/>
                  </a:cubicBezTo>
                  <a:cubicBezTo>
                    <a:pt x="7229" y="16350"/>
                    <a:pt x="7468" y="16333"/>
                    <a:pt x="7715" y="16298"/>
                  </a:cubicBezTo>
                  <a:cubicBezTo>
                    <a:pt x="10408" y="15933"/>
                    <a:pt x="12486" y="13011"/>
                    <a:pt x="13946" y="11002"/>
                  </a:cubicBezTo>
                  <a:cubicBezTo>
                    <a:pt x="14197" y="10683"/>
                    <a:pt x="14403" y="10340"/>
                    <a:pt x="14631" y="10021"/>
                  </a:cubicBezTo>
                  <a:cubicBezTo>
                    <a:pt x="14768" y="9815"/>
                    <a:pt x="14905" y="9610"/>
                    <a:pt x="15042" y="9405"/>
                  </a:cubicBezTo>
                  <a:cubicBezTo>
                    <a:pt x="15065" y="9382"/>
                    <a:pt x="15088" y="9336"/>
                    <a:pt x="15133" y="9290"/>
                  </a:cubicBezTo>
                  <a:cubicBezTo>
                    <a:pt x="15179" y="9199"/>
                    <a:pt x="15247" y="9108"/>
                    <a:pt x="15316" y="9017"/>
                  </a:cubicBezTo>
                  <a:cubicBezTo>
                    <a:pt x="15613" y="8537"/>
                    <a:pt x="15909" y="8058"/>
                    <a:pt x="16206" y="7579"/>
                  </a:cubicBezTo>
                  <a:cubicBezTo>
                    <a:pt x="16252" y="7510"/>
                    <a:pt x="16275" y="7442"/>
                    <a:pt x="16320" y="7373"/>
                  </a:cubicBezTo>
                  <a:cubicBezTo>
                    <a:pt x="17028" y="6186"/>
                    <a:pt x="17690" y="4954"/>
                    <a:pt x="18306" y="3675"/>
                  </a:cubicBezTo>
                  <a:cubicBezTo>
                    <a:pt x="16138" y="2580"/>
                    <a:pt x="12349" y="822"/>
                    <a:pt x="1056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5919325" y="2848050"/>
              <a:ext cx="26850" cy="95975"/>
            </a:xfrm>
            <a:custGeom>
              <a:avLst/>
              <a:gdLst/>
              <a:ahLst/>
              <a:cxnLst/>
              <a:rect l="l" t="t" r="r" b="b"/>
              <a:pathLst>
                <a:path w="1074" h="3839" extrusionOk="0">
                  <a:moveTo>
                    <a:pt x="75" y="1"/>
                  </a:moveTo>
                  <a:cubicBezTo>
                    <a:pt x="73" y="1"/>
                    <a:pt x="71" y="1"/>
                    <a:pt x="69" y="1"/>
                  </a:cubicBezTo>
                  <a:cubicBezTo>
                    <a:pt x="1" y="1"/>
                    <a:pt x="138" y="504"/>
                    <a:pt x="252" y="983"/>
                  </a:cubicBezTo>
                  <a:cubicBezTo>
                    <a:pt x="389" y="1462"/>
                    <a:pt x="480" y="1942"/>
                    <a:pt x="480" y="1942"/>
                  </a:cubicBezTo>
                  <a:cubicBezTo>
                    <a:pt x="480" y="1942"/>
                    <a:pt x="503" y="2056"/>
                    <a:pt x="571" y="2238"/>
                  </a:cubicBezTo>
                  <a:cubicBezTo>
                    <a:pt x="617" y="2398"/>
                    <a:pt x="686" y="2626"/>
                    <a:pt x="731" y="2877"/>
                  </a:cubicBezTo>
                  <a:cubicBezTo>
                    <a:pt x="754" y="2991"/>
                    <a:pt x="754" y="3106"/>
                    <a:pt x="777" y="3220"/>
                  </a:cubicBezTo>
                  <a:cubicBezTo>
                    <a:pt x="800" y="3334"/>
                    <a:pt x="822" y="3448"/>
                    <a:pt x="800" y="3516"/>
                  </a:cubicBezTo>
                  <a:cubicBezTo>
                    <a:pt x="822" y="3699"/>
                    <a:pt x="822" y="3836"/>
                    <a:pt x="868" y="3836"/>
                  </a:cubicBezTo>
                  <a:cubicBezTo>
                    <a:pt x="870" y="3838"/>
                    <a:pt x="872" y="3839"/>
                    <a:pt x="874" y="3839"/>
                  </a:cubicBezTo>
                  <a:cubicBezTo>
                    <a:pt x="899" y="3839"/>
                    <a:pt x="940" y="3729"/>
                    <a:pt x="982" y="3562"/>
                  </a:cubicBezTo>
                  <a:cubicBezTo>
                    <a:pt x="1028" y="3471"/>
                    <a:pt x="1028" y="3357"/>
                    <a:pt x="1028" y="3243"/>
                  </a:cubicBezTo>
                  <a:cubicBezTo>
                    <a:pt x="1051" y="3106"/>
                    <a:pt x="1074" y="2991"/>
                    <a:pt x="1051" y="2855"/>
                  </a:cubicBezTo>
                  <a:cubicBezTo>
                    <a:pt x="1028" y="2603"/>
                    <a:pt x="1028" y="2352"/>
                    <a:pt x="982" y="2170"/>
                  </a:cubicBezTo>
                  <a:cubicBezTo>
                    <a:pt x="937" y="1964"/>
                    <a:pt x="914" y="1850"/>
                    <a:pt x="914" y="1850"/>
                  </a:cubicBezTo>
                  <a:cubicBezTo>
                    <a:pt x="914" y="1850"/>
                    <a:pt x="777" y="1348"/>
                    <a:pt x="571" y="892"/>
                  </a:cubicBezTo>
                  <a:cubicBezTo>
                    <a:pt x="371" y="424"/>
                    <a:pt x="14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5522750" y="2380600"/>
              <a:ext cx="338400" cy="332800"/>
            </a:xfrm>
            <a:custGeom>
              <a:avLst/>
              <a:gdLst/>
              <a:ahLst/>
              <a:cxnLst/>
              <a:rect l="l" t="t" r="r" b="b"/>
              <a:pathLst>
                <a:path w="13536" h="13312" extrusionOk="0">
                  <a:moveTo>
                    <a:pt x="5201" y="0"/>
                  </a:moveTo>
                  <a:cubicBezTo>
                    <a:pt x="4993" y="0"/>
                    <a:pt x="4781" y="38"/>
                    <a:pt x="4565" y="120"/>
                  </a:cubicBezTo>
                  <a:cubicBezTo>
                    <a:pt x="1096" y="1443"/>
                    <a:pt x="3926" y="7104"/>
                    <a:pt x="3926" y="7104"/>
                  </a:cubicBezTo>
                  <a:cubicBezTo>
                    <a:pt x="3926" y="7104"/>
                    <a:pt x="1990" y="5717"/>
                    <a:pt x="1117" y="5717"/>
                  </a:cubicBezTo>
                  <a:cubicBezTo>
                    <a:pt x="982" y="5717"/>
                    <a:pt x="872" y="5750"/>
                    <a:pt x="799" y="5826"/>
                  </a:cubicBezTo>
                  <a:cubicBezTo>
                    <a:pt x="0" y="6648"/>
                    <a:pt x="3150" y="9524"/>
                    <a:pt x="5547" y="12012"/>
                  </a:cubicBezTo>
                  <a:cubicBezTo>
                    <a:pt x="6502" y="13012"/>
                    <a:pt x="7464" y="13311"/>
                    <a:pt x="8273" y="13311"/>
                  </a:cubicBezTo>
                  <a:cubicBezTo>
                    <a:pt x="9475" y="13311"/>
                    <a:pt x="10340" y="12651"/>
                    <a:pt x="10340" y="12651"/>
                  </a:cubicBezTo>
                  <a:cubicBezTo>
                    <a:pt x="13536" y="11281"/>
                    <a:pt x="12052" y="7401"/>
                    <a:pt x="12052" y="7401"/>
                  </a:cubicBezTo>
                  <a:cubicBezTo>
                    <a:pt x="12052" y="7401"/>
                    <a:pt x="12782" y="2881"/>
                    <a:pt x="11413" y="2585"/>
                  </a:cubicBezTo>
                  <a:cubicBezTo>
                    <a:pt x="11352" y="2573"/>
                    <a:pt x="11294" y="2567"/>
                    <a:pt x="11237" y="2567"/>
                  </a:cubicBezTo>
                  <a:cubicBezTo>
                    <a:pt x="10004" y="2567"/>
                    <a:pt x="9587" y="5278"/>
                    <a:pt x="9587" y="5278"/>
                  </a:cubicBezTo>
                  <a:cubicBezTo>
                    <a:pt x="9587" y="5278"/>
                    <a:pt x="7666" y="0"/>
                    <a:pt x="5201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5541000" y="2458325"/>
              <a:ext cx="320150" cy="255075"/>
            </a:xfrm>
            <a:custGeom>
              <a:avLst/>
              <a:gdLst/>
              <a:ahLst/>
              <a:cxnLst/>
              <a:rect l="l" t="t" r="r" b="b"/>
              <a:pathLst>
                <a:path w="12806" h="10203" extrusionOk="0">
                  <a:moveTo>
                    <a:pt x="7852" y="1"/>
                  </a:moveTo>
                  <a:cubicBezTo>
                    <a:pt x="7236" y="959"/>
                    <a:pt x="5890" y="2078"/>
                    <a:pt x="4200" y="2603"/>
                  </a:cubicBezTo>
                  <a:cubicBezTo>
                    <a:pt x="4089" y="2637"/>
                    <a:pt x="3981" y="2654"/>
                    <a:pt x="3876" y="2654"/>
                  </a:cubicBezTo>
                  <a:cubicBezTo>
                    <a:pt x="3147" y="2654"/>
                    <a:pt x="2591" y="1858"/>
                    <a:pt x="2192" y="800"/>
                  </a:cubicBezTo>
                  <a:lnTo>
                    <a:pt x="2192" y="800"/>
                  </a:lnTo>
                  <a:cubicBezTo>
                    <a:pt x="2420" y="2443"/>
                    <a:pt x="3196" y="3995"/>
                    <a:pt x="3196" y="3995"/>
                  </a:cubicBezTo>
                  <a:cubicBezTo>
                    <a:pt x="3196" y="3995"/>
                    <a:pt x="2785" y="3698"/>
                    <a:pt x="2260" y="3379"/>
                  </a:cubicBezTo>
                  <a:lnTo>
                    <a:pt x="2260" y="3379"/>
                  </a:lnTo>
                  <a:cubicBezTo>
                    <a:pt x="2785" y="4338"/>
                    <a:pt x="3173" y="5205"/>
                    <a:pt x="2968" y="5456"/>
                  </a:cubicBezTo>
                  <a:cubicBezTo>
                    <a:pt x="2924" y="5508"/>
                    <a:pt x="2868" y="5532"/>
                    <a:pt x="2801" y="5532"/>
                  </a:cubicBezTo>
                  <a:cubicBezTo>
                    <a:pt x="2166" y="5532"/>
                    <a:pt x="587" y="3375"/>
                    <a:pt x="92" y="2694"/>
                  </a:cubicBezTo>
                  <a:cubicBezTo>
                    <a:pt x="69" y="2694"/>
                    <a:pt x="69" y="2717"/>
                    <a:pt x="69" y="2717"/>
                  </a:cubicBezTo>
                  <a:cubicBezTo>
                    <a:pt x="46" y="2740"/>
                    <a:pt x="23" y="2763"/>
                    <a:pt x="1" y="2785"/>
                  </a:cubicBezTo>
                  <a:lnTo>
                    <a:pt x="229" y="3858"/>
                  </a:lnTo>
                  <a:cubicBezTo>
                    <a:pt x="1005" y="5136"/>
                    <a:pt x="3105" y="7122"/>
                    <a:pt x="4817" y="8903"/>
                  </a:cubicBezTo>
                  <a:cubicBezTo>
                    <a:pt x="5772" y="9903"/>
                    <a:pt x="6734" y="10202"/>
                    <a:pt x="7543" y="10202"/>
                  </a:cubicBezTo>
                  <a:cubicBezTo>
                    <a:pt x="8745" y="10202"/>
                    <a:pt x="9610" y="9542"/>
                    <a:pt x="9610" y="9542"/>
                  </a:cubicBezTo>
                  <a:cubicBezTo>
                    <a:pt x="12806" y="8172"/>
                    <a:pt x="11322" y="4292"/>
                    <a:pt x="11322" y="4292"/>
                  </a:cubicBezTo>
                  <a:cubicBezTo>
                    <a:pt x="11322" y="4292"/>
                    <a:pt x="11756" y="1644"/>
                    <a:pt x="11322" y="275"/>
                  </a:cubicBezTo>
                  <a:cubicBezTo>
                    <a:pt x="11208" y="2785"/>
                    <a:pt x="10843" y="6323"/>
                    <a:pt x="9610" y="7008"/>
                  </a:cubicBezTo>
                  <a:cubicBezTo>
                    <a:pt x="9265" y="7201"/>
                    <a:pt x="8967" y="7280"/>
                    <a:pt x="8710" y="7280"/>
                  </a:cubicBezTo>
                  <a:cubicBezTo>
                    <a:pt x="7543" y="7280"/>
                    <a:pt x="7236" y="5639"/>
                    <a:pt x="7236" y="5639"/>
                  </a:cubicBezTo>
                  <a:cubicBezTo>
                    <a:pt x="7236" y="5639"/>
                    <a:pt x="6972" y="8038"/>
                    <a:pt x="5752" y="8038"/>
                  </a:cubicBezTo>
                  <a:cubicBezTo>
                    <a:pt x="5730" y="8038"/>
                    <a:pt x="5707" y="8037"/>
                    <a:pt x="5684" y="8035"/>
                  </a:cubicBezTo>
                  <a:cubicBezTo>
                    <a:pt x="4429" y="7944"/>
                    <a:pt x="3265" y="5867"/>
                    <a:pt x="4611" y="4246"/>
                  </a:cubicBezTo>
                  <a:cubicBezTo>
                    <a:pt x="5958" y="2626"/>
                    <a:pt x="8583" y="2580"/>
                    <a:pt x="8583" y="2580"/>
                  </a:cubicBezTo>
                  <a:lnTo>
                    <a:pt x="8834" y="2078"/>
                  </a:lnTo>
                  <a:cubicBezTo>
                    <a:pt x="8720" y="1804"/>
                    <a:pt x="8377" y="937"/>
                    <a:pt x="785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5764125" y="2469750"/>
              <a:ext cx="14275" cy="35975"/>
            </a:xfrm>
            <a:custGeom>
              <a:avLst/>
              <a:gdLst/>
              <a:ahLst/>
              <a:cxnLst/>
              <a:rect l="l" t="t" r="r" b="b"/>
              <a:pathLst>
                <a:path w="571" h="1439" extrusionOk="0">
                  <a:moveTo>
                    <a:pt x="457" y="0"/>
                  </a:moveTo>
                  <a:cubicBezTo>
                    <a:pt x="206" y="502"/>
                    <a:pt x="69" y="1096"/>
                    <a:pt x="0" y="1438"/>
                  </a:cubicBezTo>
                  <a:lnTo>
                    <a:pt x="571" y="251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9C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5717900" y="2440500"/>
              <a:ext cx="118725" cy="214750"/>
            </a:xfrm>
            <a:custGeom>
              <a:avLst/>
              <a:gdLst/>
              <a:ahLst/>
              <a:cxnLst/>
              <a:rect l="l" t="t" r="r" b="b"/>
              <a:pathLst>
                <a:path w="4749" h="8590" extrusionOk="0">
                  <a:moveTo>
                    <a:pt x="3518" y="1"/>
                  </a:moveTo>
                  <a:cubicBezTo>
                    <a:pt x="3283" y="1"/>
                    <a:pt x="3041" y="51"/>
                    <a:pt x="2831" y="166"/>
                  </a:cubicBezTo>
                  <a:cubicBezTo>
                    <a:pt x="2374" y="463"/>
                    <a:pt x="2146" y="874"/>
                    <a:pt x="1986" y="1216"/>
                  </a:cubicBezTo>
                  <a:cubicBezTo>
                    <a:pt x="1826" y="1581"/>
                    <a:pt x="1735" y="1878"/>
                    <a:pt x="1667" y="2083"/>
                  </a:cubicBezTo>
                  <a:cubicBezTo>
                    <a:pt x="1621" y="2312"/>
                    <a:pt x="1598" y="2426"/>
                    <a:pt x="1598" y="2426"/>
                  </a:cubicBezTo>
                  <a:cubicBezTo>
                    <a:pt x="1598" y="2426"/>
                    <a:pt x="1484" y="2928"/>
                    <a:pt x="1416" y="3658"/>
                  </a:cubicBezTo>
                  <a:cubicBezTo>
                    <a:pt x="1416" y="3841"/>
                    <a:pt x="1393" y="4046"/>
                    <a:pt x="1393" y="4274"/>
                  </a:cubicBezTo>
                  <a:cubicBezTo>
                    <a:pt x="1393" y="4366"/>
                    <a:pt x="1393" y="4503"/>
                    <a:pt x="1393" y="4571"/>
                  </a:cubicBezTo>
                  <a:cubicBezTo>
                    <a:pt x="1393" y="4594"/>
                    <a:pt x="1416" y="4594"/>
                    <a:pt x="1393" y="4594"/>
                  </a:cubicBezTo>
                  <a:lnTo>
                    <a:pt x="1347" y="4617"/>
                  </a:lnTo>
                  <a:cubicBezTo>
                    <a:pt x="891" y="4845"/>
                    <a:pt x="503" y="5256"/>
                    <a:pt x="297" y="5735"/>
                  </a:cubicBezTo>
                  <a:cubicBezTo>
                    <a:pt x="69" y="6215"/>
                    <a:pt x="0" y="6740"/>
                    <a:pt x="46" y="7219"/>
                  </a:cubicBezTo>
                  <a:cubicBezTo>
                    <a:pt x="92" y="7698"/>
                    <a:pt x="297" y="8155"/>
                    <a:pt x="640" y="8383"/>
                  </a:cubicBezTo>
                  <a:cubicBezTo>
                    <a:pt x="876" y="8541"/>
                    <a:pt x="1124" y="8589"/>
                    <a:pt x="1322" y="8589"/>
                  </a:cubicBezTo>
                  <a:cubicBezTo>
                    <a:pt x="1410" y="8589"/>
                    <a:pt x="1489" y="8580"/>
                    <a:pt x="1553" y="8566"/>
                  </a:cubicBezTo>
                  <a:cubicBezTo>
                    <a:pt x="1758" y="8520"/>
                    <a:pt x="1872" y="8474"/>
                    <a:pt x="1872" y="8451"/>
                  </a:cubicBezTo>
                  <a:cubicBezTo>
                    <a:pt x="1872" y="8445"/>
                    <a:pt x="1860" y="8442"/>
                    <a:pt x="1839" y="8442"/>
                  </a:cubicBezTo>
                  <a:cubicBezTo>
                    <a:pt x="1786" y="8442"/>
                    <a:pt x="1675" y="8458"/>
                    <a:pt x="1530" y="8474"/>
                  </a:cubicBezTo>
                  <a:cubicBezTo>
                    <a:pt x="1324" y="8474"/>
                    <a:pt x="1028" y="8451"/>
                    <a:pt x="754" y="8223"/>
                  </a:cubicBezTo>
                  <a:cubicBezTo>
                    <a:pt x="503" y="8018"/>
                    <a:pt x="343" y="7630"/>
                    <a:pt x="320" y="7196"/>
                  </a:cubicBezTo>
                  <a:cubicBezTo>
                    <a:pt x="297" y="6762"/>
                    <a:pt x="411" y="6306"/>
                    <a:pt x="617" y="5895"/>
                  </a:cubicBezTo>
                  <a:cubicBezTo>
                    <a:pt x="822" y="5484"/>
                    <a:pt x="1142" y="5165"/>
                    <a:pt x="1530" y="5005"/>
                  </a:cubicBezTo>
                  <a:cubicBezTo>
                    <a:pt x="1621" y="4982"/>
                    <a:pt x="1712" y="4936"/>
                    <a:pt x="1804" y="4914"/>
                  </a:cubicBezTo>
                  <a:cubicBezTo>
                    <a:pt x="1804" y="4891"/>
                    <a:pt x="1826" y="4891"/>
                    <a:pt x="1826" y="4891"/>
                  </a:cubicBezTo>
                  <a:lnTo>
                    <a:pt x="1826" y="4845"/>
                  </a:lnTo>
                  <a:lnTo>
                    <a:pt x="1826" y="4777"/>
                  </a:lnTo>
                  <a:lnTo>
                    <a:pt x="1826" y="4617"/>
                  </a:lnTo>
                  <a:cubicBezTo>
                    <a:pt x="1826" y="4571"/>
                    <a:pt x="1826" y="4503"/>
                    <a:pt x="1826" y="4434"/>
                  </a:cubicBezTo>
                  <a:cubicBezTo>
                    <a:pt x="1826" y="4389"/>
                    <a:pt x="1849" y="4343"/>
                    <a:pt x="1849" y="4274"/>
                  </a:cubicBezTo>
                  <a:cubicBezTo>
                    <a:pt x="1849" y="4092"/>
                    <a:pt x="1872" y="3886"/>
                    <a:pt x="1895" y="3704"/>
                  </a:cubicBezTo>
                  <a:cubicBezTo>
                    <a:pt x="1963" y="2996"/>
                    <a:pt x="2078" y="2540"/>
                    <a:pt x="2078" y="2540"/>
                  </a:cubicBezTo>
                  <a:cubicBezTo>
                    <a:pt x="2078" y="2540"/>
                    <a:pt x="2100" y="2426"/>
                    <a:pt x="2146" y="2220"/>
                  </a:cubicBezTo>
                  <a:cubicBezTo>
                    <a:pt x="2192" y="2015"/>
                    <a:pt x="2283" y="1741"/>
                    <a:pt x="2420" y="1421"/>
                  </a:cubicBezTo>
                  <a:cubicBezTo>
                    <a:pt x="2534" y="1102"/>
                    <a:pt x="2739" y="737"/>
                    <a:pt x="3059" y="531"/>
                  </a:cubicBezTo>
                  <a:cubicBezTo>
                    <a:pt x="3219" y="417"/>
                    <a:pt x="3401" y="394"/>
                    <a:pt x="3607" y="394"/>
                  </a:cubicBezTo>
                  <a:cubicBezTo>
                    <a:pt x="3812" y="417"/>
                    <a:pt x="3995" y="485"/>
                    <a:pt x="4132" y="622"/>
                  </a:cubicBezTo>
                  <a:cubicBezTo>
                    <a:pt x="4406" y="919"/>
                    <a:pt x="4451" y="1444"/>
                    <a:pt x="4451" y="1878"/>
                  </a:cubicBezTo>
                  <a:cubicBezTo>
                    <a:pt x="4451" y="2312"/>
                    <a:pt x="4406" y="2745"/>
                    <a:pt x="4383" y="3110"/>
                  </a:cubicBezTo>
                  <a:cubicBezTo>
                    <a:pt x="4292" y="3818"/>
                    <a:pt x="4292" y="4320"/>
                    <a:pt x="4337" y="4320"/>
                  </a:cubicBezTo>
                  <a:cubicBezTo>
                    <a:pt x="4360" y="4320"/>
                    <a:pt x="4360" y="4206"/>
                    <a:pt x="4406" y="4001"/>
                  </a:cubicBezTo>
                  <a:cubicBezTo>
                    <a:pt x="4451" y="3772"/>
                    <a:pt x="4497" y="3476"/>
                    <a:pt x="4565" y="3133"/>
                  </a:cubicBezTo>
                  <a:cubicBezTo>
                    <a:pt x="4634" y="2768"/>
                    <a:pt x="4702" y="2334"/>
                    <a:pt x="4725" y="1878"/>
                  </a:cubicBezTo>
                  <a:cubicBezTo>
                    <a:pt x="4748" y="1650"/>
                    <a:pt x="4748" y="1398"/>
                    <a:pt x="4702" y="1147"/>
                  </a:cubicBezTo>
                  <a:cubicBezTo>
                    <a:pt x="4657" y="896"/>
                    <a:pt x="4588" y="622"/>
                    <a:pt x="4406" y="394"/>
                  </a:cubicBezTo>
                  <a:cubicBezTo>
                    <a:pt x="4200" y="166"/>
                    <a:pt x="3904" y="29"/>
                    <a:pt x="3652" y="6"/>
                  </a:cubicBezTo>
                  <a:cubicBezTo>
                    <a:pt x="3608" y="2"/>
                    <a:pt x="3563" y="1"/>
                    <a:pt x="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5628300" y="2515975"/>
              <a:ext cx="117025" cy="84525"/>
            </a:xfrm>
            <a:custGeom>
              <a:avLst/>
              <a:gdLst/>
              <a:ahLst/>
              <a:cxnLst/>
              <a:rect l="l" t="t" r="r" b="b"/>
              <a:pathLst>
                <a:path w="4681" h="3381" extrusionOk="0">
                  <a:moveTo>
                    <a:pt x="4201" y="0"/>
                  </a:moveTo>
                  <a:cubicBezTo>
                    <a:pt x="3927" y="0"/>
                    <a:pt x="3516" y="0"/>
                    <a:pt x="3128" y="114"/>
                  </a:cubicBezTo>
                  <a:cubicBezTo>
                    <a:pt x="2763" y="228"/>
                    <a:pt x="2398" y="388"/>
                    <a:pt x="2146" y="571"/>
                  </a:cubicBezTo>
                  <a:cubicBezTo>
                    <a:pt x="2009" y="639"/>
                    <a:pt x="1918" y="708"/>
                    <a:pt x="1850" y="776"/>
                  </a:cubicBezTo>
                  <a:cubicBezTo>
                    <a:pt x="1781" y="822"/>
                    <a:pt x="1736" y="845"/>
                    <a:pt x="1736" y="845"/>
                  </a:cubicBezTo>
                  <a:cubicBezTo>
                    <a:pt x="1736" y="845"/>
                    <a:pt x="1599" y="982"/>
                    <a:pt x="1393" y="1187"/>
                  </a:cubicBezTo>
                  <a:cubicBezTo>
                    <a:pt x="1188" y="1415"/>
                    <a:pt x="960" y="1712"/>
                    <a:pt x="754" y="2032"/>
                  </a:cubicBezTo>
                  <a:cubicBezTo>
                    <a:pt x="320" y="2671"/>
                    <a:pt x="1" y="3355"/>
                    <a:pt x="46" y="3378"/>
                  </a:cubicBezTo>
                  <a:cubicBezTo>
                    <a:pt x="49" y="3380"/>
                    <a:pt x="52" y="3381"/>
                    <a:pt x="55" y="3381"/>
                  </a:cubicBezTo>
                  <a:cubicBezTo>
                    <a:pt x="146" y="3381"/>
                    <a:pt x="566" y="2788"/>
                    <a:pt x="1028" y="2260"/>
                  </a:cubicBezTo>
                  <a:cubicBezTo>
                    <a:pt x="1279" y="1986"/>
                    <a:pt x="1530" y="1712"/>
                    <a:pt x="1736" y="1529"/>
                  </a:cubicBezTo>
                  <a:cubicBezTo>
                    <a:pt x="1918" y="1347"/>
                    <a:pt x="2078" y="1233"/>
                    <a:pt x="2078" y="1233"/>
                  </a:cubicBezTo>
                  <a:cubicBezTo>
                    <a:pt x="2078" y="1233"/>
                    <a:pt x="2101" y="1210"/>
                    <a:pt x="2169" y="1141"/>
                  </a:cubicBezTo>
                  <a:cubicBezTo>
                    <a:pt x="2215" y="1096"/>
                    <a:pt x="2306" y="1027"/>
                    <a:pt x="2420" y="936"/>
                  </a:cubicBezTo>
                  <a:cubicBezTo>
                    <a:pt x="2626" y="776"/>
                    <a:pt x="2922" y="594"/>
                    <a:pt x="3242" y="457"/>
                  </a:cubicBezTo>
                  <a:cubicBezTo>
                    <a:pt x="3584" y="320"/>
                    <a:pt x="3950" y="251"/>
                    <a:pt x="4224" y="206"/>
                  </a:cubicBezTo>
                  <a:cubicBezTo>
                    <a:pt x="4497" y="160"/>
                    <a:pt x="4680" y="137"/>
                    <a:pt x="4680" y="114"/>
                  </a:cubicBezTo>
                  <a:cubicBezTo>
                    <a:pt x="4680" y="69"/>
                    <a:pt x="4497" y="23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5590075" y="2396275"/>
              <a:ext cx="47400" cy="180800"/>
            </a:xfrm>
            <a:custGeom>
              <a:avLst/>
              <a:gdLst/>
              <a:ahLst/>
              <a:cxnLst/>
              <a:rect l="l" t="t" r="r" b="b"/>
              <a:pathLst>
                <a:path w="1896" h="7232" extrusionOk="0">
                  <a:moveTo>
                    <a:pt x="1093" y="0"/>
                  </a:moveTo>
                  <a:cubicBezTo>
                    <a:pt x="1062" y="0"/>
                    <a:pt x="1016" y="6"/>
                    <a:pt x="959" y="18"/>
                  </a:cubicBezTo>
                  <a:cubicBezTo>
                    <a:pt x="845" y="40"/>
                    <a:pt x="685" y="132"/>
                    <a:pt x="548" y="269"/>
                  </a:cubicBezTo>
                  <a:cubicBezTo>
                    <a:pt x="274" y="588"/>
                    <a:pt x="138" y="1113"/>
                    <a:pt x="69" y="1615"/>
                  </a:cubicBezTo>
                  <a:cubicBezTo>
                    <a:pt x="1" y="2118"/>
                    <a:pt x="1" y="2643"/>
                    <a:pt x="1" y="3008"/>
                  </a:cubicBezTo>
                  <a:cubicBezTo>
                    <a:pt x="23" y="3396"/>
                    <a:pt x="46" y="3647"/>
                    <a:pt x="46" y="3647"/>
                  </a:cubicBezTo>
                  <a:cubicBezTo>
                    <a:pt x="46" y="3647"/>
                    <a:pt x="69" y="3715"/>
                    <a:pt x="69" y="3829"/>
                  </a:cubicBezTo>
                  <a:cubicBezTo>
                    <a:pt x="92" y="3921"/>
                    <a:pt x="138" y="4103"/>
                    <a:pt x="183" y="4286"/>
                  </a:cubicBezTo>
                  <a:cubicBezTo>
                    <a:pt x="297" y="4651"/>
                    <a:pt x="480" y="5153"/>
                    <a:pt x="754" y="5587"/>
                  </a:cubicBezTo>
                  <a:cubicBezTo>
                    <a:pt x="1028" y="5998"/>
                    <a:pt x="1302" y="6409"/>
                    <a:pt x="1507" y="6728"/>
                  </a:cubicBezTo>
                  <a:cubicBezTo>
                    <a:pt x="1703" y="7011"/>
                    <a:pt x="1816" y="7232"/>
                    <a:pt x="1865" y="7232"/>
                  </a:cubicBezTo>
                  <a:cubicBezTo>
                    <a:pt x="1868" y="7232"/>
                    <a:pt x="1870" y="7231"/>
                    <a:pt x="1872" y="7230"/>
                  </a:cubicBezTo>
                  <a:cubicBezTo>
                    <a:pt x="1895" y="7208"/>
                    <a:pt x="1827" y="6979"/>
                    <a:pt x="1690" y="6637"/>
                  </a:cubicBezTo>
                  <a:cubicBezTo>
                    <a:pt x="1530" y="6272"/>
                    <a:pt x="1279" y="5838"/>
                    <a:pt x="1073" y="5404"/>
                  </a:cubicBezTo>
                  <a:cubicBezTo>
                    <a:pt x="845" y="4971"/>
                    <a:pt x="708" y="4514"/>
                    <a:pt x="617" y="4172"/>
                  </a:cubicBezTo>
                  <a:cubicBezTo>
                    <a:pt x="594" y="3989"/>
                    <a:pt x="594" y="3852"/>
                    <a:pt x="571" y="3761"/>
                  </a:cubicBezTo>
                  <a:cubicBezTo>
                    <a:pt x="548" y="3647"/>
                    <a:pt x="548" y="3578"/>
                    <a:pt x="548" y="3578"/>
                  </a:cubicBezTo>
                  <a:cubicBezTo>
                    <a:pt x="548" y="3578"/>
                    <a:pt x="389" y="2620"/>
                    <a:pt x="411" y="1638"/>
                  </a:cubicBezTo>
                  <a:cubicBezTo>
                    <a:pt x="434" y="1159"/>
                    <a:pt x="526" y="680"/>
                    <a:pt x="708" y="383"/>
                  </a:cubicBezTo>
                  <a:cubicBezTo>
                    <a:pt x="891" y="109"/>
                    <a:pt x="1165" y="63"/>
                    <a:pt x="1142" y="18"/>
                  </a:cubicBezTo>
                  <a:cubicBezTo>
                    <a:pt x="1142" y="6"/>
                    <a:pt x="1125" y="0"/>
                    <a:pt x="10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5618600" y="2385800"/>
              <a:ext cx="49675" cy="155350"/>
            </a:xfrm>
            <a:custGeom>
              <a:avLst/>
              <a:gdLst/>
              <a:ahLst/>
              <a:cxnLst/>
              <a:rect l="l" t="t" r="r" b="b"/>
              <a:pathLst>
                <a:path w="1987" h="6214" extrusionOk="0">
                  <a:moveTo>
                    <a:pt x="611" y="1"/>
                  </a:moveTo>
                  <a:cubicBezTo>
                    <a:pt x="574" y="1"/>
                    <a:pt x="426" y="159"/>
                    <a:pt x="298" y="437"/>
                  </a:cubicBezTo>
                  <a:cubicBezTo>
                    <a:pt x="161" y="733"/>
                    <a:pt x="69" y="1167"/>
                    <a:pt x="24" y="1601"/>
                  </a:cubicBezTo>
                  <a:cubicBezTo>
                    <a:pt x="1" y="2034"/>
                    <a:pt x="69" y="2468"/>
                    <a:pt x="115" y="2788"/>
                  </a:cubicBezTo>
                  <a:cubicBezTo>
                    <a:pt x="183" y="3107"/>
                    <a:pt x="229" y="3313"/>
                    <a:pt x="229" y="3313"/>
                  </a:cubicBezTo>
                  <a:cubicBezTo>
                    <a:pt x="229" y="3313"/>
                    <a:pt x="298" y="3518"/>
                    <a:pt x="434" y="3815"/>
                  </a:cubicBezTo>
                  <a:cubicBezTo>
                    <a:pt x="549" y="4111"/>
                    <a:pt x="731" y="4477"/>
                    <a:pt x="937" y="4865"/>
                  </a:cubicBezTo>
                  <a:cubicBezTo>
                    <a:pt x="1334" y="5571"/>
                    <a:pt x="1838" y="6214"/>
                    <a:pt x="1912" y="6214"/>
                  </a:cubicBezTo>
                  <a:cubicBezTo>
                    <a:pt x="1915" y="6214"/>
                    <a:pt x="1917" y="6213"/>
                    <a:pt x="1918" y="6211"/>
                  </a:cubicBezTo>
                  <a:cubicBezTo>
                    <a:pt x="1987" y="6189"/>
                    <a:pt x="1576" y="5458"/>
                    <a:pt x="1256" y="4705"/>
                  </a:cubicBezTo>
                  <a:cubicBezTo>
                    <a:pt x="1096" y="4317"/>
                    <a:pt x="959" y="3929"/>
                    <a:pt x="868" y="3655"/>
                  </a:cubicBezTo>
                  <a:cubicBezTo>
                    <a:pt x="777" y="3358"/>
                    <a:pt x="731" y="3153"/>
                    <a:pt x="731" y="3153"/>
                  </a:cubicBezTo>
                  <a:cubicBezTo>
                    <a:pt x="731" y="3153"/>
                    <a:pt x="663" y="2970"/>
                    <a:pt x="571" y="2673"/>
                  </a:cubicBezTo>
                  <a:cubicBezTo>
                    <a:pt x="503" y="2377"/>
                    <a:pt x="412" y="1989"/>
                    <a:pt x="389" y="1601"/>
                  </a:cubicBezTo>
                  <a:cubicBezTo>
                    <a:pt x="366" y="1190"/>
                    <a:pt x="412" y="802"/>
                    <a:pt x="480" y="505"/>
                  </a:cubicBezTo>
                  <a:cubicBezTo>
                    <a:pt x="571" y="208"/>
                    <a:pt x="640" y="3"/>
                    <a:pt x="617" y="3"/>
                  </a:cubicBezTo>
                  <a:cubicBezTo>
                    <a:pt x="616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5647700" y="2379325"/>
              <a:ext cx="113600" cy="142400"/>
            </a:xfrm>
            <a:custGeom>
              <a:avLst/>
              <a:gdLst/>
              <a:ahLst/>
              <a:cxnLst/>
              <a:rect l="l" t="t" r="r" b="b"/>
              <a:pathLst>
                <a:path w="4544" h="5696" extrusionOk="0">
                  <a:moveTo>
                    <a:pt x="854" y="1"/>
                  </a:moveTo>
                  <a:cubicBezTo>
                    <a:pt x="759" y="1"/>
                    <a:pt x="708" y="11"/>
                    <a:pt x="708" y="11"/>
                  </a:cubicBezTo>
                  <a:cubicBezTo>
                    <a:pt x="708" y="11"/>
                    <a:pt x="663" y="11"/>
                    <a:pt x="617" y="34"/>
                  </a:cubicBezTo>
                  <a:cubicBezTo>
                    <a:pt x="549" y="34"/>
                    <a:pt x="457" y="56"/>
                    <a:pt x="343" y="125"/>
                  </a:cubicBezTo>
                  <a:cubicBezTo>
                    <a:pt x="229" y="193"/>
                    <a:pt x="115" y="330"/>
                    <a:pt x="69" y="490"/>
                  </a:cubicBezTo>
                  <a:cubicBezTo>
                    <a:pt x="1" y="650"/>
                    <a:pt x="24" y="833"/>
                    <a:pt x="24" y="992"/>
                  </a:cubicBezTo>
                  <a:cubicBezTo>
                    <a:pt x="92" y="1654"/>
                    <a:pt x="435" y="2362"/>
                    <a:pt x="800" y="3069"/>
                  </a:cubicBezTo>
                  <a:cubicBezTo>
                    <a:pt x="1517" y="4460"/>
                    <a:pt x="2433" y="5696"/>
                    <a:pt x="2530" y="5696"/>
                  </a:cubicBezTo>
                  <a:cubicBezTo>
                    <a:pt x="2532" y="5696"/>
                    <a:pt x="2533" y="5695"/>
                    <a:pt x="2535" y="5694"/>
                  </a:cubicBezTo>
                  <a:cubicBezTo>
                    <a:pt x="2557" y="5672"/>
                    <a:pt x="2352" y="5352"/>
                    <a:pt x="2078" y="4827"/>
                  </a:cubicBezTo>
                  <a:cubicBezTo>
                    <a:pt x="1804" y="4302"/>
                    <a:pt x="1439" y="3617"/>
                    <a:pt x="1119" y="2910"/>
                  </a:cubicBezTo>
                  <a:cubicBezTo>
                    <a:pt x="800" y="2225"/>
                    <a:pt x="526" y="1472"/>
                    <a:pt x="480" y="970"/>
                  </a:cubicBezTo>
                  <a:cubicBezTo>
                    <a:pt x="480" y="696"/>
                    <a:pt x="549" y="559"/>
                    <a:pt x="617" y="559"/>
                  </a:cubicBezTo>
                  <a:cubicBezTo>
                    <a:pt x="663" y="513"/>
                    <a:pt x="754" y="513"/>
                    <a:pt x="754" y="513"/>
                  </a:cubicBezTo>
                  <a:cubicBezTo>
                    <a:pt x="754" y="513"/>
                    <a:pt x="795" y="503"/>
                    <a:pt x="862" y="503"/>
                  </a:cubicBezTo>
                  <a:cubicBezTo>
                    <a:pt x="896" y="503"/>
                    <a:pt x="937" y="505"/>
                    <a:pt x="982" y="513"/>
                  </a:cubicBezTo>
                  <a:cubicBezTo>
                    <a:pt x="1119" y="513"/>
                    <a:pt x="1302" y="559"/>
                    <a:pt x="1530" y="696"/>
                  </a:cubicBezTo>
                  <a:cubicBezTo>
                    <a:pt x="2010" y="970"/>
                    <a:pt x="2535" y="1540"/>
                    <a:pt x="2945" y="2179"/>
                  </a:cubicBezTo>
                  <a:cubicBezTo>
                    <a:pt x="3402" y="2818"/>
                    <a:pt x="3767" y="3503"/>
                    <a:pt x="4018" y="4028"/>
                  </a:cubicBezTo>
                  <a:cubicBezTo>
                    <a:pt x="4292" y="4553"/>
                    <a:pt x="4452" y="4895"/>
                    <a:pt x="4475" y="4895"/>
                  </a:cubicBezTo>
                  <a:cubicBezTo>
                    <a:pt x="4543" y="4873"/>
                    <a:pt x="4087" y="3343"/>
                    <a:pt x="3265" y="1974"/>
                  </a:cubicBezTo>
                  <a:cubicBezTo>
                    <a:pt x="2854" y="1289"/>
                    <a:pt x="2329" y="650"/>
                    <a:pt x="1781" y="308"/>
                  </a:cubicBezTo>
                  <a:cubicBezTo>
                    <a:pt x="1507" y="125"/>
                    <a:pt x="1233" y="34"/>
                    <a:pt x="1028" y="11"/>
                  </a:cubicBezTo>
                  <a:cubicBezTo>
                    <a:pt x="960" y="3"/>
                    <a:pt x="901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5541575" y="2517525"/>
              <a:ext cx="92475" cy="112650"/>
            </a:xfrm>
            <a:custGeom>
              <a:avLst/>
              <a:gdLst/>
              <a:ahLst/>
              <a:cxnLst/>
              <a:rect l="l" t="t" r="r" b="b"/>
              <a:pathLst>
                <a:path w="3699" h="4506" extrusionOk="0">
                  <a:moveTo>
                    <a:pt x="773" y="0"/>
                  </a:moveTo>
                  <a:cubicBezTo>
                    <a:pt x="744" y="0"/>
                    <a:pt x="714" y="2"/>
                    <a:pt x="685" y="7"/>
                  </a:cubicBezTo>
                  <a:cubicBezTo>
                    <a:pt x="503" y="7"/>
                    <a:pt x="320" y="98"/>
                    <a:pt x="229" y="235"/>
                  </a:cubicBezTo>
                  <a:cubicBezTo>
                    <a:pt x="23" y="509"/>
                    <a:pt x="23" y="714"/>
                    <a:pt x="23" y="874"/>
                  </a:cubicBezTo>
                  <a:cubicBezTo>
                    <a:pt x="0" y="1034"/>
                    <a:pt x="23" y="1125"/>
                    <a:pt x="23" y="1125"/>
                  </a:cubicBezTo>
                  <a:cubicBezTo>
                    <a:pt x="23" y="1125"/>
                    <a:pt x="46" y="1193"/>
                    <a:pt x="92" y="1353"/>
                  </a:cubicBezTo>
                  <a:cubicBezTo>
                    <a:pt x="137" y="1467"/>
                    <a:pt x="206" y="1673"/>
                    <a:pt x="343" y="1878"/>
                  </a:cubicBezTo>
                  <a:cubicBezTo>
                    <a:pt x="571" y="2266"/>
                    <a:pt x="1005" y="2700"/>
                    <a:pt x="1438" y="3088"/>
                  </a:cubicBezTo>
                  <a:cubicBezTo>
                    <a:pt x="1872" y="3499"/>
                    <a:pt x="2351" y="3841"/>
                    <a:pt x="2694" y="4092"/>
                  </a:cubicBezTo>
                  <a:cubicBezTo>
                    <a:pt x="3038" y="4329"/>
                    <a:pt x="3261" y="4505"/>
                    <a:pt x="3304" y="4505"/>
                  </a:cubicBezTo>
                  <a:cubicBezTo>
                    <a:pt x="3307" y="4505"/>
                    <a:pt x="3309" y="4504"/>
                    <a:pt x="3310" y="4503"/>
                  </a:cubicBezTo>
                  <a:cubicBezTo>
                    <a:pt x="3333" y="4480"/>
                    <a:pt x="3150" y="4252"/>
                    <a:pt x="2831" y="3955"/>
                  </a:cubicBezTo>
                  <a:cubicBezTo>
                    <a:pt x="2511" y="3636"/>
                    <a:pt x="2078" y="3248"/>
                    <a:pt x="1689" y="2837"/>
                  </a:cubicBezTo>
                  <a:cubicBezTo>
                    <a:pt x="1279" y="2426"/>
                    <a:pt x="936" y="1992"/>
                    <a:pt x="731" y="1627"/>
                  </a:cubicBezTo>
                  <a:cubicBezTo>
                    <a:pt x="640" y="1445"/>
                    <a:pt x="594" y="1308"/>
                    <a:pt x="571" y="1193"/>
                  </a:cubicBezTo>
                  <a:cubicBezTo>
                    <a:pt x="548" y="1102"/>
                    <a:pt x="525" y="1034"/>
                    <a:pt x="525" y="1034"/>
                  </a:cubicBezTo>
                  <a:cubicBezTo>
                    <a:pt x="525" y="1034"/>
                    <a:pt x="503" y="988"/>
                    <a:pt x="525" y="874"/>
                  </a:cubicBezTo>
                  <a:cubicBezTo>
                    <a:pt x="503" y="783"/>
                    <a:pt x="525" y="623"/>
                    <a:pt x="594" y="532"/>
                  </a:cubicBezTo>
                  <a:cubicBezTo>
                    <a:pt x="617" y="486"/>
                    <a:pt x="662" y="463"/>
                    <a:pt x="731" y="440"/>
                  </a:cubicBezTo>
                  <a:cubicBezTo>
                    <a:pt x="822" y="440"/>
                    <a:pt x="913" y="440"/>
                    <a:pt x="1028" y="463"/>
                  </a:cubicBezTo>
                  <a:cubicBezTo>
                    <a:pt x="1256" y="532"/>
                    <a:pt x="1530" y="646"/>
                    <a:pt x="1758" y="783"/>
                  </a:cubicBezTo>
                  <a:cubicBezTo>
                    <a:pt x="2712" y="1338"/>
                    <a:pt x="3559" y="2108"/>
                    <a:pt x="3647" y="2108"/>
                  </a:cubicBezTo>
                  <a:cubicBezTo>
                    <a:pt x="3649" y="2108"/>
                    <a:pt x="3651" y="2108"/>
                    <a:pt x="3652" y="2106"/>
                  </a:cubicBezTo>
                  <a:cubicBezTo>
                    <a:pt x="3698" y="2038"/>
                    <a:pt x="2945" y="1171"/>
                    <a:pt x="1963" y="486"/>
                  </a:cubicBezTo>
                  <a:cubicBezTo>
                    <a:pt x="1712" y="326"/>
                    <a:pt x="1438" y="166"/>
                    <a:pt x="1164" y="75"/>
                  </a:cubicBezTo>
                  <a:cubicBezTo>
                    <a:pt x="1034" y="38"/>
                    <a:pt x="904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1"/>
            <p:cNvSpPr/>
            <p:nvPr/>
          </p:nvSpPr>
          <p:spPr>
            <a:xfrm>
              <a:off x="5618600" y="2626050"/>
              <a:ext cx="151250" cy="89100"/>
            </a:xfrm>
            <a:custGeom>
              <a:avLst/>
              <a:gdLst/>
              <a:ahLst/>
              <a:cxnLst/>
              <a:rect l="l" t="t" r="r" b="b"/>
              <a:pathLst>
                <a:path w="6050" h="3564" extrusionOk="0">
                  <a:moveTo>
                    <a:pt x="31" y="1"/>
                  </a:moveTo>
                  <a:cubicBezTo>
                    <a:pt x="28" y="1"/>
                    <a:pt x="26" y="1"/>
                    <a:pt x="24" y="2"/>
                  </a:cubicBezTo>
                  <a:cubicBezTo>
                    <a:pt x="1" y="25"/>
                    <a:pt x="69" y="253"/>
                    <a:pt x="229" y="573"/>
                  </a:cubicBezTo>
                  <a:cubicBezTo>
                    <a:pt x="366" y="893"/>
                    <a:pt x="640" y="1303"/>
                    <a:pt x="937" y="1691"/>
                  </a:cubicBezTo>
                  <a:cubicBezTo>
                    <a:pt x="1233" y="2057"/>
                    <a:pt x="1576" y="2399"/>
                    <a:pt x="1872" y="2627"/>
                  </a:cubicBezTo>
                  <a:cubicBezTo>
                    <a:pt x="2009" y="2764"/>
                    <a:pt x="2124" y="2833"/>
                    <a:pt x="2215" y="2901"/>
                  </a:cubicBezTo>
                  <a:cubicBezTo>
                    <a:pt x="2306" y="2970"/>
                    <a:pt x="2352" y="2992"/>
                    <a:pt x="2352" y="2992"/>
                  </a:cubicBezTo>
                  <a:cubicBezTo>
                    <a:pt x="2352" y="2992"/>
                    <a:pt x="2397" y="3038"/>
                    <a:pt x="2512" y="3084"/>
                  </a:cubicBezTo>
                  <a:cubicBezTo>
                    <a:pt x="2603" y="3129"/>
                    <a:pt x="2740" y="3198"/>
                    <a:pt x="2922" y="3266"/>
                  </a:cubicBezTo>
                  <a:cubicBezTo>
                    <a:pt x="3265" y="3426"/>
                    <a:pt x="3744" y="3563"/>
                    <a:pt x="4246" y="3563"/>
                  </a:cubicBezTo>
                  <a:cubicBezTo>
                    <a:pt x="4748" y="3563"/>
                    <a:pt x="5251" y="3403"/>
                    <a:pt x="5570" y="3221"/>
                  </a:cubicBezTo>
                  <a:cubicBezTo>
                    <a:pt x="5867" y="3015"/>
                    <a:pt x="6050" y="2856"/>
                    <a:pt x="6027" y="2833"/>
                  </a:cubicBezTo>
                  <a:cubicBezTo>
                    <a:pt x="6023" y="2826"/>
                    <a:pt x="6015" y="2822"/>
                    <a:pt x="6004" y="2822"/>
                  </a:cubicBezTo>
                  <a:cubicBezTo>
                    <a:pt x="5938" y="2822"/>
                    <a:pt x="5750" y="2922"/>
                    <a:pt x="5479" y="3038"/>
                  </a:cubicBezTo>
                  <a:cubicBezTo>
                    <a:pt x="5217" y="3132"/>
                    <a:pt x="4863" y="3210"/>
                    <a:pt x="4505" y="3210"/>
                  </a:cubicBezTo>
                  <a:cubicBezTo>
                    <a:pt x="4426" y="3210"/>
                    <a:pt x="4347" y="3206"/>
                    <a:pt x="4269" y="3198"/>
                  </a:cubicBezTo>
                  <a:cubicBezTo>
                    <a:pt x="3835" y="3152"/>
                    <a:pt x="3402" y="2992"/>
                    <a:pt x="3105" y="2856"/>
                  </a:cubicBezTo>
                  <a:cubicBezTo>
                    <a:pt x="2945" y="2787"/>
                    <a:pt x="2831" y="2696"/>
                    <a:pt x="2763" y="2650"/>
                  </a:cubicBezTo>
                  <a:cubicBezTo>
                    <a:pt x="2671" y="2604"/>
                    <a:pt x="2626" y="2582"/>
                    <a:pt x="2626" y="2582"/>
                  </a:cubicBezTo>
                  <a:cubicBezTo>
                    <a:pt x="2626" y="2582"/>
                    <a:pt x="2580" y="2536"/>
                    <a:pt x="2489" y="2490"/>
                  </a:cubicBezTo>
                  <a:cubicBezTo>
                    <a:pt x="2420" y="2445"/>
                    <a:pt x="2283" y="2376"/>
                    <a:pt x="2146" y="2262"/>
                  </a:cubicBezTo>
                  <a:cubicBezTo>
                    <a:pt x="1872" y="2079"/>
                    <a:pt x="1530" y="1783"/>
                    <a:pt x="1211" y="1440"/>
                  </a:cubicBezTo>
                  <a:cubicBezTo>
                    <a:pt x="891" y="1121"/>
                    <a:pt x="594" y="756"/>
                    <a:pt x="389" y="482"/>
                  </a:cubicBezTo>
                  <a:cubicBezTo>
                    <a:pt x="194" y="200"/>
                    <a:pt x="81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1"/>
            <p:cNvSpPr/>
            <p:nvPr/>
          </p:nvSpPr>
          <p:spPr>
            <a:xfrm>
              <a:off x="5794925" y="2553625"/>
              <a:ext cx="40550" cy="135575"/>
            </a:xfrm>
            <a:custGeom>
              <a:avLst/>
              <a:gdLst/>
              <a:ahLst/>
              <a:cxnLst/>
              <a:rect l="l" t="t" r="r" b="b"/>
              <a:pathLst>
                <a:path w="1622" h="5423" extrusionOk="0">
                  <a:moveTo>
                    <a:pt x="1168" y="0"/>
                  </a:moveTo>
                  <a:cubicBezTo>
                    <a:pt x="1167" y="0"/>
                    <a:pt x="1166" y="0"/>
                    <a:pt x="1165" y="1"/>
                  </a:cubicBezTo>
                  <a:cubicBezTo>
                    <a:pt x="1074" y="1"/>
                    <a:pt x="1119" y="754"/>
                    <a:pt x="1142" y="1484"/>
                  </a:cubicBezTo>
                  <a:cubicBezTo>
                    <a:pt x="1142" y="1872"/>
                    <a:pt x="1142" y="2237"/>
                    <a:pt x="1142" y="2511"/>
                  </a:cubicBezTo>
                  <a:cubicBezTo>
                    <a:pt x="1119" y="2785"/>
                    <a:pt x="1096" y="2968"/>
                    <a:pt x="1096" y="2968"/>
                  </a:cubicBezTo>
                  <a:cubicBezTo>
                    <a:pt x="1096" y="2968"/>
                    <a:pt x="1096" y="3150"/>
                    <a:pt x="1096" y="3424"/>
                  </a:cubicBezTo>
                  <a:cubicBezTo>
                    <a:pt x="1074" y="3675"/>
                    <a:pt x="1028" y="4041"/>
                    <a:pt x="914" y="4383"/>
                  </a:cubicBezTo>
                  <a:cubicBezTo>
                    <a:pt x="800" y="4703"/>
                    <a:pt x="617" y="4999"/>
                    <a:pt x="389" y="5136"/>
                  </a:cubicBezTo>
                  <a:cubicBezTo>
                    <a:pt x="183" y="5296"/>
                    <a:pt x="1" y="5364"/>
                    <a:pt x="24" y="5410"/>
                  </a:cubicBezTo>
                  <a:cubicBezTo>
                    <a:pt x="24" y="5417"/>
                    <a:pt x="43" y="5422"/>
                    <a:pt x="78" y="5422"/>
                  </a:cubicBezTo>
                  <a:cubicBezTo>
                    <a:pt x="157" y="5422"/>
                    <a:pt x="314" y="5398"/>
                    <a:pt x="503" y="5319"/>
                  </a:cubicBezTo>
                  <a:cubicBezTo>
                    <a:pt x="777" y="5205"/>
                    <a:pt x="1074" y="4885"/>
                    <a:pt x="1256" y="4520"/>
                  </a:cubicBezTo>
                  <a:cubicBezTo>
                    <a:pt x="1416" y="4155"/>
                    <a:pt x="1507" y="3767"/>
                    <a:pt x="1553" y="3470"/>
                  </a:cubicBezTo>
                  <a:cubicBezTo>
                    <a:pt x="1599" y="3173"/>
                    <a:pt x="1621" y="2991"/>
                    <a:pt x="1621" y="2991"/>
                  </a:cubicBezTo>
                  <a:cubicBezTo>
                    <a:pt x="1621" y="2991"/>
                    <a:pt x="1621" y="2785"/>
                    <a:pt x="1599" y="2511"/>
                  </a:cubicBezTo>
                  <a:cubicBezTo>
                    <a:pt x="1576" y="2215"/>
                    <a:pt x="1553" y="1849"/>
                    <a:pt x="1484" y="1461"/>
                  </a:cubicBezTo>
                  <a:cubicBezTo>
                    <a:pt x="1395" y="720"/>
                    <a:pt x="1238" y="0"/>
                    <a:pt x="11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1"/>
            <p:cNvSpPr/>
            <p:nvPr/>
          </p:nvSpPr>
          <p:spPr>
            <a:xfrm>
              <a:off x="5938725" y="2439450"/>
              <a:ext cx="315025" cy="370425"/>
            </a:xfrm>
            <a:custGeom>
              <a:avLst/>
              <a:gdLst/>
              <a:ahLst/>
              <a:cxnLst/>
              <a:rect l="l" t="t" r="r" b="b"/>
              <a:pathLst>
                <a:path w="12601" h="14817" extrusionOk="0">
                  <a:moveTo>
                    <a:pt x="7840" y="0"/>
                  </a:moveTo>
                  <a:cubicBezTo>
                    <a:pt x="6630" y="0"/>
                    <a:pt x="5528" y="304"/>
                    <a:pt x="4680" y="1189"/>
                  </a:cubicBezTo>
                  <a:cubicBezTo>
                    <a:pt x="2854" y="3038"/>
                    <a:pt x="1758" y="5435"/>
                    <a:pt x="389" y="7603"/>
                  </a:cubicBezTo>
                  <a:cubicBezTo>
                    <a:pt x="252" y="7832"/>
                    <a:pt x="115" y="8060"/>
                    <a:pt x="1" y="8265"/>
                  </a:cubicBezTo>
                  <a:cubicBezTo>
                    <a:pt x="1279" y="9018"/>
                    <a:pt x="4817" y="11255"/>
                    <a:pt x="7419" y="14816"/>
                  </a:cubicBezTo>
                  <a:cubicBezTo>
                    <a:pt x="8652" y="12922"/>
                    <a:pt x="9770" y="10936"/>
                    <a:pt x="10774" y="8904"/>
                  </a:cubicBezTo>
                  <a:cubicBezTo>
                    <a:pt x="11459" y="7535"/>
                    <a:pt x="12167" y="6074"/>
                    <a:pt x="12486" y="4545"/>
                  </a:cubicBezTo>
                  <a:cubicBezTo>
                    <a:pt x="12555" y="4202"/>
                    <a:pt x="12600" y="3814"/>
                    <a:pt x="12600" y="3426"/>
                  </a:cubicBezTo>
                  <a:cubicBezTo>
                    <a:pt x="12600" y="3038"/>
                    <a:pt x="12555" y="2673"/>
                    <a:pt x="12418" y="2331"/>
                  </a:cubicBezTo>
                  <a:cubicBezTo>
                    <a:pt x="11916" y="961"/>
                    <a:pt x="9998" y="208"/>
                    <a:pt x="8720" y="48"/>
                  </a:cubicBezTo>
                  <a:cubicBezTo>
                    <a:pt x="8422" y="17"/>
                    <a:pt x="8128" y="0"/>
                    <a:pt x="78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1"/>
            <p:cNvSpPr/>
            <p:nvPr/>
          </p:nvSpPr>
          <p:spPr>
            <a:xfrm>
              <a:off x="5938725" y="2451475"/>
              <a:ext cx="315025" cy="358400"/>
            </a:xfrm>
            <a:custGeom>
              <a:avLst/>
              <a:gdLst/>
              <a:ahLst/>
              <a:cxnLst/>
              <a:rect l="l" t="t" r="r" b="b"/>
              <a:pathLst>
                <a:path w="12601" h="14336" extrusionOk="0">
                  <a:moveTo>
                    <a:pt x="10295" y="1"/>
                  </a:moveTo>
                  <a:lnTo>
                    <a:pt x="10295" y="1"/>
                  </a:lnTo>
                  <a:cubicBezTo>
                    <a:pt x="11596" y="2215"/>
                    <a:pt x="8834" y="6848"/>
                    <a:pt x="7259" y="7670"/>
                  </a:cubicBezTo>
                  <a:cubicBezTo>
                    <a:pt x="7055" y="7774"/>
                    <a:pt x="6835" y="7820"/>
                    <a:pt x="6604" y="7820"/>
                  </a:cubicBezTo>
                  <a:cubicBezTo>
                    <a:pt x="5002" y="7820"/>
                    <a:pt x="2879" y="5575"/>
                    <a:pt x="1941" y="4497"/>
                  </a:cubicBezTo>
                  <a:cubicBezTo>
                    <a:pt x="1850" y="4680"/>
                    <a:pt x="1736" y="4863"/>
                    <a:pt x="1621" y="5068"/>
                  </a:cubicBezTo>
                  <a:cubicBezTo>
                    <a:pt x="1393" y="5456"/>
                    <a:pt x="1165" y="5867"/>
                    <a:pt x="914" y="6255"/>
                  </a:cubicBezTo>
                  <a:cubicBezTo>
                    <a:pt x="1964" y="6940"/>
                    <a:pt x="6164" y="9702"/>
                    <a:pt x="6141" y="10706"/>
                  </a:cubicBezTo>
                  <a:cubicBezTo>
                    <a:pt x="6138" y="10824"/>
                    <a:pt x="6064" y="10876"/>
                    <a:pt x="5933" y="10876"/>
                  </a:cubicBezTo>
                  <a:cubicBezTo>
                    <a:pt x="5029" y="10876"/>
                    <a:pt x="1423" y="8340"/>
                    <a:pt x="206" y="7442"/>
                  </a:cubicBezTo>
                  <a:cubicBezTo>
                    <a:pt x="138" y="7556"/>
                    <a:pt x="46" y="7670"/>
                    <a:pt x="1" y="7784"/>
                  </a:cubicBezTo>
                  <a:cubicBezTo>
                    <a:pt x="1279" y="8537"/>
                    <a:pt x="4817" y="10774"/>
                    <a:pt x="7419" y="14335"/>
                  </a:cubicBezTo>
                  <a:cubicBezTo>
                    <a:pt x="8652" y="12441"/>
                    <a:pt x="9770" y="10455"/>
                    <a:pt x="10774" y="8423"/>
                  </a:cubicBezTo>
                  <a:cubicBezTo>
                    <a:pt x="11459" y="7054"/>
                    <a:pt x="12167" y="5593"/>
                    <a:pt x="12486" y="4064"/>
                  </a:cubicBezTo>
                  <a:cubicBezTo>
                    <a:pt x="12555" y="3721"/>
                    <a:pt x="12600" y="3333"/>
                    <a:pt x="12600" y="2945"/>
                  </a:cubicBezTo>
                  <a:cubicBezTo>
                    <a:pt x="12600" y="2557"/>
                    <a:pt x="12555" y="2192"/>
                    <a:pt x="12418" y="1850"/>
                  </a:cubicBezTo>
                  <a:cubicBezTo>
                    <a:pt x="12395" y="1758"/>
                    <a:pt x="12349" y="1667"/>
                    <a:pt x="12304" y="1576"/>
                  </a:cubicBezTo>
                  <a:cubicBezTo>
                    <a:pt x="11916" y="868"/>
                    <a:pt x="11117" y="320"/>
                    <a:pt x="1029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1"/>
            <p:cNvSpPr/>
            <p:nvPr/>
          </p:nvSpPr>
          <p:spPr>
            <a:xfrm>
              <a:off x="5974675" y="2612875"/>
              <a:ext cx="168375" cy="149100"/>
            </a:xfrm>
            <a:custGeom>
              <a:avLst/>
              <a:gdLst/>
              <a:ahLst/>
              <a:cxnLst/>
              <a:rect l="l" t="t" r="r" b="b"/>
              <a:pathLst>
                <a:path w="6735" h="5964" extrusionOk="0">
                  <a:moveTo>
                    <a:pt x="36" y="0"/>
                  </a:moveTo>
                  <a:cubicBezTo>
                    <a:pt x="28" y="0"/>
                    <a:pt x="24" y="1"/>
                    <a:pt x="24" y="4"/>
                  </a:cubicBezTo>
                  <a:cubicBezTo>
                    <a:pt x="1" y="96"/>
                    <a:pt x="1051" y="507"/>
                    <a:pt x="1987" y="1123"/>
                  </a:cubicBezTo>
                  <a:cubicBezTo>
                    <a:pt x="2443" y="1442"/>
                    <a:pt x="2900" y="1739"/>
                    <a:pt x="3219" y="2059"/>
                  </a:cubicBezTo>
                  <a:cubicBezTo>
                    <a:pt x="3516" y="2333"/>
                    <a:pt x="3744" y="2515"/>
                    <a:pt x="3744" y="2515"/>
                  </a:cubicBezTo>
                  <a:cubicBezTo>
                    <a:pt x="3744" y="2515"/>
                    <a:pt x="3950" y="2698"/>
                    <a:pt x="4246" y="2994"/>
                  </a:cubicBezTo>
                  <a:cubicBezTo>
                    <a:pt x="4566" y="3268"/>
                    <a:pt x="4931" y="3725"/>
                    <a:pt x="5296" y="4136"/>
                  </a:cubicBezTo>
                  <a:cubicBezTo>
                    <a:pt x="6010" y="5006"/>
                    <a:pt x="6593" y="5963"/>
                    <a:pt x="6683" y="5963"/>
                  </a:cubicBezTo>
                  <a:cubicBezTo>
                    <a:pt x="6685" y="5963"/>
                    <a:pt x="6687" y="5963"/>
                    <a:pt x="6689" y="5962"/>
                  </a:cubicBezTo>
                  <a:cubicBezTo>
                    <a:pt x="6734" y="5939"/>
                    <a:pt x="6232" y="4912"/>
                    <a:pt x="5547" y="3953"/>
                  </a:cubicBezTo>
                  <a:cubicBezTo>
                    <a:pt x="5182" y="3497"/>
                    <a:pt x="4840" y="2994"/>
                    <a:pt x="4543" y="2698"/>
                  </a:cubicBezTo>
                  <a:cubicBezTo>
                    <a:pt x="4223" y="2378"/>
                    <a:pt x="4018" y="2173"/>
                    <a:pt x="4018" y="2173"/>
                  </a:cubicBezTo>
                  <a:cubicBezTo>
                    <a:pt x="4018" y="2173"/>
                    <a:pt x="3790" y="1990"/>
                    <a:pt x="3447" y="1716"/>
                  </a:cubicBezTo>
                  <a:cubicBezTo>
                    <a:pt x="3128" y="1420"/>
                    <a:pt x="2626" y="1123"/>
                    <a:pt x="2124" y="826"/>
                  </a:cubicBezTo>
                  <a:cubicBezTo>
                    <a:pt x="1183" y="313"/>
                    <a:pt x="162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1"/>
            <p:cNvSpPr/>
            <p:nvPr/>
          </p:nvSpPr>
          <p:spPr>
            <a:xfrm>
              <a:off x="5979250" y="2413275"/>
              <a:ext cx="708750" cy="911700"/>
            </a:xfrm>
            <a:custGeom>
              <a:avLst/>
              <a:gdLst/>
              <a:ahLst/>
              <a:cxnLst/>
              <a:rect l="l" t="t" r="r" b="b"/>
              <a:pathLst>
                <a:path w="28350" h="36468" extrusionOk="0">
                  <a:moveTo>
                    <a:pt x="14907" y="0"/>
                  </a:moveTo>
                  <a:cubicBezTo>
                    <a:pt x="14418" y="0"/>
                    <a:pt x="13930" y="20"/>
                    <a:pt x="13445" y="68"/>
                  </a:cubicBezTo>
                  <a:cubicBezTo>
                    <a:pt x="9952" y="388"/>
                    <a:pt x="8195" y="890"/>
                    <a:pt x="7350" y="2145"/>
                  </a:cubicBezTo>
                  <a:cubicBezTo>
                    <a:pt x="3013" y="8536"/>
                    <a:pt x="0" y="33233"/>
                    <a:pt x="0" y="33233"/>
                  </a:cubicBezTo>
                  <a:cubicBezTo>
                    <a:pt x="0" y="33233"/>
                    <a:pt x="6603" y="36468"/>
                    <a:pt x="16339" y="36468"/>
                  </a:cubicBezTo>
                  <a:cubicBezTo>
                    <a:pt x="19967" y="36468"/>
                    <a:pt x="24030" y="36018"/>
                    <a:pt x="28349" y="34785"/>
                  </a:cubicBezTo>
                  <a:cubicBezTo>
                    <a:pt x="28349" y="34283"/>
                    <a:pt x="28349" y="33781"/>
                    <a:pt x="28349" y="33256"/>
                  </a:cubicBezTo>
                  <a:cubicBezTo>
                    <a:pt x="28327" y="28120"/>
                    <a:pt x="28167" y="22962"/>
                    <a:pt x="27756" y="17849"/>
                  </a:cubicBezTo>
                  <a:cubicBezTo>
                    <a:pt x="27528" y="14836"/>
                    <a:pt x="27231" y="11800"/>
                    <a:pt x="26683" y="8833"/>
                  </a:cubicBezTo>
                  <a:cubicBezTo>
                    <a:pt x="26455" y="7600"/>
                    <a:pt x="26204" y="6345"/>
                    <a:pt x="25839" y="5135"/>
                  </a:cubicBezTo>
                  <a:cubicBezTo>
                    <a:pt x="25382" y="3583"/>
                    <a:pt x="24355" y="2579"/>
                    <a:pt x="22940" y="1803"/>
                  </a:cubicBezTo>
                  <a:cubicBezTo>
                    <a:pt x="22849" y="1757"/>
                    <a:pt x="22780" y="1711"/>
                    <a:pt x="22689" y="1666"/>
                  </a:cubicBezTo>
                  <a:cubicBezTo>
                    <a:pt x="22232" y="1438"/>
                    <a:pt x="21730" y="1255"/>
                    <a:pt x="21228" y="1027"/>
                  </a:cubicBezTo>
                  <a:cubicBezTo>
                    <a:pt x="20224" y="570"/>
                    <a:pt x="18740" y="273"/>
                    <a:pt x="17644" y="159"/>
                  </a:cubicBezTo>
                  <a:cubicBezTo>
                    <a:pt x="16737" y="70"/>
                    <a:pt x="15821" y="0"/>
                    <a:pt x="14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1"/>
            <p:cNvSpPr/>
            <p:nvPr/>
          </p:nvSpPr>
          <p:spPr>
            <a:xfrm>
              <a:off x="5979250" y="2413375"/>
              <a:ext cx="708750" cy="911600"/>
            </a:xfrm>
            <a:custGeom>
              <a:avLst/>
              <a:gdLst/>
              <a:ahLst/>
              <a:cxnLst/>
              <a:rect l="l" t="t" r="r" b="b"/>
              <a:pathLst>
                <a:path w="28350" h="36464" extrusionOk="0">
                  <a:moveTo>
                    <a:pt x="14675" y="1"/>
                  </a:moveTo>
                  <a:cubicBezTo>
                    <a:pt x="14390" y="1"/>
                    <a:pt x="14115" y="7"/>
                    <a:pt x="13855" y="18"/>
                  </a:cubicBezTo>
                  <a:cubicBezTo>
                    <a:pt x="13718" y="41"/>
                    <a:pt x="13581" y="41"/>
                    <a:pt x="13445" y="64"/>
                  </a:cubicBezTo>
                  <a:cubicBezTo>
                    <a:pt x="13262" y="64"/>
                    <a:pt x="13079" y="87"/>
                    <a:pt x="12897" y="110"/>
                  </a:cubicBezTo>
                  <a:cubicBezTo>
                    <a:pt x="12828" y="110"/>
                    <a:pt x="12760" y="132"/>
                    <a:pt x="12714" y="132"/>
                  </a:cubicBezTo>
                  <a:cubicBezTo>
                    <a:pt x="12577" y="155"/>
                    <a:pt x="12463" y="155"/>
                    <a:pt x="12349" y="178"/>
                  </a:cubicBezTo>
                  <a:cubicBezTo>
                    <a:pt x="12280" y="178"/>
                    <a:pt x="12212" y="201"/>
                    <a:pt x="12143" y="201"/>
                  </a:cubicBezTo>
                  <a:cubicBezTo>
                    <a:pt x="12029" y="224"/>
                    <a:pt x="11915" y="224"/>
                    <a:pt x="11778" y="247"/>
                  </a:cubicBezTo>
                  <a:cubicBezTo>
                    <a:pt x="11733" y="247"/>
                    <a:pt x="11664" y="269"/>
                    <a:pt x="11618" y="269"/>
                  </a:cubicBezTo>
                  <a:cubicBezTo>
                    <a:pt x="11482" y="292"/>
                    <a:pt x="11345" y="315"/>
                    <a:pt x="11208" y="338"/>
                  </a:cubicBezTo>
                  <a:cubicBezTo>
                    <a:pt x="11139" y="338"/>
                    <a:pt x="11094" y="361"/>
                    <a:pt x="11025" y="361"/>
                  </a:cubicBezTo>
                  <a:cubicBezTo>
                    <a:pt x="10934" y="384"/>
                    <a:pt x="10865" y="406"/>
                    <a:pt x="10774" y="406"/>
                  </a:cubicBezTo>
                  <a:cubicBezTo>
                    <a:pt x="10705" y="429"/>
                    <a:pt x="10637" y="429"/>
                    <a:pt x="10569" y="452"/>
                  </a:cubicBezTo>
                  <a:cubicBezTo>
                    <a:pt x="10500" y="475"/>
                    <a:pt x="10432" y="475"/>
                    <a:pt x="10340" y="498"/>
                  </a:cubicBezTo>
                  <a:cubicBezTo>
                    <a:pt x="10272" y="521"/>
                    <a:pt x="10203" y="543"/>
                    <a:pt x="10135" y="543"/>
                  </a:cubicBezTo>
                  <a:cubicBezTo>
                    <a:pt x="10021" y="566"/>
                    <a:pt x="9929" y="589"/>
                    <a:pt x="9838" y="612"/>
                  </a:cubicBezTo>
                  <a:cubicBezTo>
                    <a:pt x="9792" y="635"/>
                    <a:pt x="9724" y="657"/>
                    <a:pt x="9678" y="680"/>
                  </a:cubicBezTo>
                  <a:cubicBezTo>
                    <a:pt x="9610" y="680"/>
                    <a:pt x="9564" y="703"/>
                    <a:pt x="9496" y="726"/>
                  </a:cubicBezTo>
                  <a:cubicBezTo>
                    <a:pt x="9450" y="749"/>
                    <a:pt x="9382" y="749"/>
                    <a:pt x="9336" y="772"/>
                  </a:cubicBezTo>
                  <a:cubicBezTo>
                    <a:pt x="9267" y="794"/>
                    <a:pt x="9222" y="817"/>
                    <a:pt x="9176" y="840"/>
                  </a:cubicBezTo>
                  <a:cubicBezTo>
                    <a:pt x="9108" y="863"/>
                    <a:pt x="9016" y="886"/>
                    <a:pt x="8948" y="909"/>
                  </a:cubicBezTo>
                  <a:cubicBezTo>
                    <a:pt x="8879" y="954"/>
                    <a:pt x="8834" y="977"/>
                    <a:pt x="8765" y="1000"/>
                  </a:cubicBezTo>
                  <a:cubicBezTo>
                    <a:pt x="8720" y="1023"/>
                    <a:pt x="8674" y="1046"/>
                    <a:pt x="8628" y="1068"/>
                  </a:cubicBezTo>
                  <a:cubicBezTo>
                    <a:pt x="8583" y="1091"/>
                    <a:pt x="8537" y="1114"/>
                    <a:pt x="8514" y="1114"/>
                  </a:cubicBezTo>
                  <a:cubicBezTo>
                    <a:pt x="8446" y="1160"/>
                    <a:pt x="8400" y="1182"/>
                    <a:pt x="8354" y="1205"/>
                  </a:cubicBezTo>
                  <a:cubicBezTo>
                    <a:pt x="8332" y="1228"/>
                    <a:pt x="8286" y="1251"/>
                    <a:pt x="8263" y="1274"/>
                  </a:cubicBezTo>
                  <a:cubicBezTo>
                    <a:pt x="8218" y="1297"/>
                    <a:pt x="8172" y="1319"/>
                    <a:pt x="8126" y="1342"/>
                  </a:cubicBezTo>
                  <a:cubicBezTo>
                    <a:pt x="8195" y="2415"/>
                    <a:pt x="7989" y="4652"/>
                    <a:pt x="12668" y="5565"/>
                  </a:cubicBezTo>
                  <a:cubicBezTo>
                    <a:pt x="18420" y="6683"/>
                    <a:pt x="20064" y="9354"/>
                    <a:pt x="21159" y="16201"/>
                  </a:cubicBezTo>
                  <a:cubicBezTo>
                    <a:pt x="22182" y="22594"/>
                    <a:pt x="20758" y="31752"/>
                    <a:pt x="11112" y="31752"/>
                  </a:cubicBezTo>
                  <a:cubicBezTo>
                    <a:pt x="10425" y="31752"/>
                    <a:pt x="9697" y="31706"/>
                    <a:pt x="8925" y="31609"/>
                  </a:cubicBezTo>
                  <a:cubicBezTo>
                    <a:pt x="4109" y="30992"/>
                    <a:pt x="1941" y="28504"/>
                    <a:pt x="1073" y="25765"/>
                  </a:cubicBezTo>
                  <a:cubicBezTo>
                    <a:pt x="1073" y="25788"/>
                    <a:pt x="1073" y="25788"/>
                    <a:pt x="1073" y="25788"/>
                  </a:cubicBezTo>
                  <a:cubicBezTo>
                    <a:pt x="1028" y="26039"/>
                    <a:pt x="982" y="26290"/>
                    <a:pt x="959" y="26541"/>
                  </a:cubicBezTo>
                  <a:cubicBezTo>
                    <a:pt x="959" y="26564"/>
                    <a:pt x="936" y="26564"/>
                    <a:pt x="936" y="26587"/>
                  </a:cubicBezTo>
                  <a:cubicBezTo>
                    <a:pt x="388" y="30216"/>
                    <a:pt x="46" y="32841"/>
                    <a:pt x="0" y="33183"/>
                  </a:cubicBezTo>
                  <a:cubicBezTo>
                    <a:pt x="0" y="33206"/>
                    <a:pt x="0" y="33206"/>
                    <a:pt x="0" y="33206"/>
                  </a:cubicBezTo>
                  <a:cubicBezTo>
                    <a:pt x="0" y="33229"/>
                    <a:pt x="0" y="33229"/>
                    <a:pt x="0" y="33229"/>
                  </a:cubicBezTo>
                  <a:cubicBezTo>
                    <a:pt x="0" y="33229"/>
                    <a:pt x="6603" y="36464"/>
                    <a:pt x="16339" y="36464"/>
                  </a:cubicBezTo>
                  <a:cubicBezTo>
                    <a:pt x="19967" y="36464"/>
                    <a:pt x="24030" y="36014"/>
                    <a:pt x="28349" y="34781"/>
                  </a:cubicBezTo>
                  <a:cubicBezTo>
                    <a:pt x="28349" y="34302"/>
                    <a:pt x="28349" y="33800"/>
                    <a:pt x="28349" y="33298"/>
                  </a:cubicBezTo>
                  <a:cubicBezTo>
                    <a:pt x="28349" y="33275"/>
                    <a:pt x="28349" y="33229"/>
                    <a:pt x="28349" y="33183"/>
                  </a:cubicBezTo>
                  <a:cubicBezTo>
                    <a:pt x="28349" y="32727"/>
                    <a:pt x="28349" y="32248"/>
                    <a:pt x="28327" y="31791"/>
                  </a:cubicBezTo>
                  <a:cubicBezTo>
                    <a:pt x="28304" y="28915"/>
                    <a:pt x="28212" y="24304"/>
                    <a:pt x="27893" y="19511"/>
                  </a:cubicBezTo>
                  <a:cubicBezTo>
                    <a:pt x="27847" y="18963"/>
                    <a:pt x="27802" y="18416"/>
                    <a:pt x="27756" y="17868"/>
                  </a:cubicBezTo>
                  <a:cubicBezTo>
                    <a:pt x="27756" y="17799"/>
                    <a:pt x="27756" y="17731"/>
                    <a:pt x="27756" y="17662"/>
                  </a:cubicBezTo>
                  <a:cubicBezTo>
                    <a:pt x="27733" y="17434"/>
                    <a:pt x="27710" y="17229"/>
                    <a:pt x="27688" y="17000"/>
                  </a:cubicBezTo>
                  <a:cubicBezTo>
                    <a:pt x="27505" y="14763"/>
                    <a:pt x="27277" y="12549"/>
                    <a:pt x="26957" y="10518"/>
                  </a:cubicBezTo>
                  <a:cubicBezTo>
                    <a:pt x="26957" y="10472"/>
                    <a:pt x="26957" y="10450"/>
                    <a:pt x="26957" y="10404"/>
                  </a:cubicBezTo>
                  <a:cubicBezTo>
                    <a:pt x="26911" y="10221"/>
                    <a:pt x="26889" y="10016"/>
                    <a:pt x="26843" y="9810"/>
                  </a:cubicBezTo>
                  <a:cubicBezTo>
                    <a:pt x="26797" y="9514"/>
                    <a:pt x="26752" y="9217"/>
                    <a:pt x="26706" y="8920"/>
                  </a:cubicBezTo>
                  <a:cubicBezTo>
                    <a:pt x="26683" y="8852"/>
                    <a:pt x="26683" y="8783"/>
                    <a:pt x="26660" y="8715"/>
                  </a:cubicBezTo>
                  <a:cubicBezTo>
                    <a:pt x="26615" y="8509"/>
                    <a:pt x="26592" y="8304"/>
                    <a:pt x="26546" y="8099"/>
                  </a:cubicBezTo>
                  <a:cubicBezTo>
                    <a:pt x="26523" y="8007"/>
                    <a:pt x="26501" y="7916"/>
                    <a:pt x="26501" y="7825"/>
                  </a:cubicBezTo>
                  <a:cubicBezTo>
                    <a:pt x="26455" y="7596"/>
                    <a:pt x="26409" y="7368"/>
                    <a:pt x="26341" y="7140"/>
                  </a:cubicBezTo>
                  <a:cubicBezTo>
                    <a:pt x="26318" y="7003"/>
                    <a:pt x="26295" y="6866"/>
                    <a:pt x="26250" y="6752"/>
                  </a:cubicBezTo>
                  <a:cubicBezTo>
                    <a:pt x="26227" y="6592"/>
                    <a:pt x="26181" y="6455"/>
                    <a:pt x="26158" y="6295"/>
                  </a:cubicBezTo>
                  <a:cubicBezTo>
                    <a:pt x="26113" y="6181"/>
                    <a:pt x="26090" y="6067"/>
                    <a:pt x="26067" y="5953"/>
                  </a:cubicBezTo>
                  <a:cubicBezTo>
                    <a:pt x="25998" y="5725"/>
                    <a:pt x="25930" y="5474"/>
                    <a:pt x="25861" y="5245"/>
                  </a:cubicBezTo>
                  <a:cubicBezTo>
                    <a:pt x="25861" y="5200"/>
                    <a:pt x="25839" y="5154"/>
                    <a:pt x="25839" y="5108"/>
                  </a:cubicBezTo>
                  <a:cubicBezTo>
                    <a:pt x="25359" y="3556"/>
                    <a:pt x="24332" y="2575"/>
                    <a:pt x="22940" y="1799"/>
                  </a:cubicBezTo>
                  <a:cubicBezTo>
                    <a:pt x="22849" y="1753"/>
                    <a:pt x="22780" y="1707"/>
                    <a:pt x="22689" y="1662"/>
                  </a:cubicBezTo>
                  <a:cubicBezTo>
                    <a:pt x="22232" y="1434"/>
                    <a:pt x="21707" y="1251"/>
                    <a:pt x="21228" y="1023"/>
                  </a:cubicBezTo>
                  <a:cubicBezTo>
                    <a:pt x="20224" y="566"/>
                    <a:pt x="18763" y="269"/>
                    <a:pt x="17667" y="178"/>
                  </a:cubicBezTo>
                  <a:cubicBezTo>
                    <a:pt x="17553" y="155"/>
                    <a:pt x="17439" y="155"/>
                    <a:pt x="17348" y="132"/>
                  </a:cubicBezTo>
                  <a:lnTo>
                    <a:pt x="17302" y="132"/>
                  </a:lnTo>
                  <a:cubicBezTo>
                    <a:pt x="16405" y="48"/>
                    <a:pt x="15495" y="1"/>
                    <a:pt x="1467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1"/>
            <p:cNvSpPr/>
            <p:nvPr/>
          </p:nvSpPr>
          <p:spPr>
            <a:xfrm>
              <a:off x="6098500" y="3246375"/>
              <a:ext cx="510750" cy="51375"/>
            </a:xfrm>
            <a:custGeom>
              <a:avLst/>
              <a:gdLst/>
              <a:ahLst/>
              <a:cxnLst/>
              <a:rect l="l" t="t" r="r" b="b"/>
              <a:pathLst>
                <a:path w="20430" h="2055" extrusionOk="0">
                  <a:moveTo>
                    <a:pt x="20430" y="0"/>
                  </a:moveTo>
                  <a:lnTo>
                    <a:pt x="20430" y="0"/>
                  </a:lnTo>
                  <a:cubicBezTo>
                    <a:pt x="20429" y="0"/>
                    <a:pt x="20270" y="46"/>
                    <a:pt x="19996" y="115"/>
                  </a:cubicBezTo>
                  <a:cubicBezTo>
                    <a:pt x="19722" y="206"/>
                    <a:pt x="19357" y="343"/>
                    <a:pt x="18877" y="457"/>
                  </a:cubicBezTo>
                  <a:cubicBezTo>
                    <a:pt x="17942" y="754"/>
                    <a:pt x="16686" y="1028"/>
                    <a:pt x="15431" y="1256"/>
                  </a:cubicBezTo>
                  <a:cubicBezTo>
                    <a:pt x="14153" y="1461"/>
                    <a:pt x="12874" y="1598"/>
                    <a:pt x="11893" y="1644"/>
                  </a:cubicBezTo>
                  <a:cubicBezTo>
                    <a:pt x="11414" y="1689"/>
                    <a:pt x="11003" y="1689"/>
                    <a:pt x="10729" y="1689"/>
                  </a:cubicBezTo>
                  <a:cubicBezTo>
                    <a:pt x="10455" y="1712"/>
                    <a:pt x="10295" y="1712"/>
                    <a:pt x="10295" y="1712"/>
                  </a:cubicBezTo>
                  <a:cubicBezTo>
                    <a:pt x="10295" y="1712"/>
                    <a:pt x="10001" y="1722"/>
                    <a:pt x="9521" y="1722"/>
                  </a:cubicBezTo>
                  <a:cubicBezTo>
                    <a:pt x="9281" y="1722"/>
                    <a:pt x="8994" y="1720"/>
                    <a:pt x="8675" y="1712"/>
                  </a:cubicBezTo>
                  <a:cubicBezTo>
                    <a:pt x="7693" y="1712"/>
                    <a:pt x="6415" y="1644"/>
                    <a:pt x="5114" y="1530"/>
                  </a:cubicBezTo>
                  <a:cubicBezTo>
                    <a:pt x="3836" y="1393"/>
                    <a:pt x="2557" y="1210"/>
                    <a:pt x="1599" y="1028"/>
                  </a:cubicBezTo>
                  <a:cubicBezTo>
                    <a:pt x="1119" y="936"/>
                    <a:pt x="731" y="845"/>
                    <a:pt x="435" y="799"/>
                  </a:cubicBezTo>
                  <a:cubicBezTo>
                    <a:pt x="161" y="754"/>
                    <a:pt x="1" y="731"/>
                    <a:pt x="1" y="731"/>
                  </a:cubicBezTo>
                  <a:lnTo>
                    <a:pt x="1" y="731"/>
                  </a:lnTo>
                  <a:cubicBezTo>
                    <a:pt x="1" y="754"/>
                    <a:pt x="161" y="799"/>
                    <a:pt x="435" y="868"/>
                  </a:cubicBezTo>
                  <a:cubicBezTo>
                    <a:pt x="708" y="936"/>
                    <a:pt x="1097" y="1050"/>
                    <a:pt x="1576" y="1165"/>
                  </a:cubicBezTo>
                  <a:cubicBezTo>
                    <a:pt x="2512" y="1370"/>
                    <a:pt x="3813" y="1598"/>
                    <a:pt x="5091" y="1758"/>
                  </a:cubicBezTo>
                  <a:cubicBezTo>
                    <a:pt x="6392" y="1918"/>
                    <a:pt x="7693" y="2009"/>
                    <a:pt x="8675" y="2032"/>
                  </a:cubicBezTo>
                  <a:cubicBezTo>
                    <a:pt x="9633" y="2055"/>
                    <a:pt x="10295" y="2055"/>
                    <a:pt x="10295" y="2055"/>
                  </a:cubicBezTo>
                  <a:cubicBezTo>
                    <a:pt x="10295" y="2055"/>
                    <a:pt x="10455" y="2055"/>
                    <a:pt x="10752" y="2032"/>
                  </a:cubicBezTo>
                  <a:cubicBezTo>
                    <a:pt x="11026" y="2009"/>
                    <a:pt x="11436" y="2009"/>
                    <a:pt x="11916" y="1963"/>
                  </a:cubicBezTo>
                  <a:cubicBezTo>
                    <a:pt x="12897" y="1895"/>
                    <a:pt x="14175" y="1735"/>
                    <a:pt x="15454" y="1507"/>
                  </a:cubicBezTo>
                  <a:cubicBezTo>
                    <a:pt x="16732" y="1233"/>
                    <a:pt x="17987" y="913"/>
                    <a:pt x="18923" y="594"/>
                  </a:cubicBezTo>
                  <a:cubicBezTo>
                    <a:pt x="19380" y="457"/>
                    <a:pt x="19745" y="274"/>
                    <a:pt x="20019" y="183"/>
                  </a:cubicBezTo>
                  <a:cubicBezTo>
                    <a:pt x="20293" y="69"/>
                    <a:pt x="20430" y="23"/>
                    <a:pt x="20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1"/>
            <p:cNvSpPr/>
            <p:nvPr/>
          </p:nvSpPr>
          <p:spPr>
            <a:xfrm>
              <a:off x="6190375" y="2424100"/>
              <a:ext cx="305325" cy="115350"/>
            </a:xfrm>
            <a:custGeom>
              <a:avLst/>
              <a:gdLst/>
              <a:ahLst/>
              <a:cxnLst/>
              <a:rect l="l" t="t" r="r" b="b"/>
              <a:pathLst>
                <a:path w="12213" h="4614" extrusionOk="0">
                  <a:moveTo>
                    <a:pt x="10021" y="0"/>
                  </a:moveTo>
                  <a:cubicBezTo>
                    <a:pt x="10021" y="0"/>
                    <a:pt x="4977" y="571"/>
                    <a:pt x="3539" y="571"/>
                  </a:cubicBezTo>
                  <a:cubicBezTo>
                    <a:pt x="2101" y="571"/>
                    <a:pt x="1" y="3287"/>
                    <a:pt x="4589" y="4405"/>
                  </a:cubicBezTo>
                  <a:cubicBezTo>
                    <a:pt x="5193" y="4550"/>
                    <a:pt x="5765" y="4613"/>
                    <a:pt x="6302" y="4613"/>
                  </a:cubicBezTo>
                  <a:cubicBezTo>
                    <a:pt x="9255" y="4613"/>
                    <a:pt x="11159" y="2697"/>
                    <a:pt x="11642" y="1712"/>
                  </a:cubicBezTo>
                  <a:cubicBezTo>
                    <a:pt x="12212" y="571"/>
                    <a:pt x="10021" y="0"/>
                    <a:pt x="10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1"/>
            <p:cNvSpPr/>
            <p:nvPr/>
          </p:nvSpPr>
          <p:spPr>
            <a:xfrm>
              <a:off x="6259425" y="2314525"/>
              <a:ext cx="186050" cy="187075"/>
            </a:xfrm>
            <a:custGeom>
              <a:avLst/>
              <a:gdLst/>
              <a:ahLst/>
              <a:cxnLst/>
              <a:rect l="l" t="t" r="r" b="b"/>
              <a:pathLst>
                <a:path w="7442" h="7483" extrusionOk="0">
                  <a:moveTo>
                    <a:pt x="7213" y="1"/>
                  </a:moveTo>
                  <a:lnTo>
                    <a:pt x="1" y="2192"/>
                  </a:lnTo>
                  <a:lnTo>
                    <a:pt x="571" y="6574"/>
                  </a:lnTo>
                  <a:cubicBezTo>
                    <a:pt x="571" y="6574"/>
                    <a:pt x="1899" y="7483"/>
                    <a:pt x="3695" y="7483"/>
                  </a:cubicBezTo>
                  <a:cubicBezTo>
                    <a:pt x="4830" y="7483"/>
                    <a:pt x="6151" y="712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1"/>
            <p:cNvSpPr/>
            <p:nvPr/>
          </p:nvSpPr>
          <p:spPr>
            <a:xfrm>
              <a:off x="6259425" y="2314525"/>
              <a:ext cx="186050" cy="176350"/>
            </a:xfrm>
            <a:custGeom>
              <a:avLst/>
              <a:gdLst/>
              <a:ahLst/>
              <a:cxnLst/>
              <a:rect l="l" t="t" r="r" b="b"/>
              <a:pathLst>
                <a:path w="7442" h="7054" extrusionOk="0">
                  <a:moveTo>
                    <a:pt x="7213" y="1"/>
                  </a:moveTo>
                  <a:lnTo>
                    <a:pt x="1" y="2192"/>
                  </a:lnTo>
                  <a:lnTo>
                    <a:pt x="206" y="3721"/>
                  </a:lnTo>
                  <a:cubicBezTo>
                    <a:pt x="822" y="3676"/>
                    <a:pt x="1439" y="3607"/>
                    <a:pt x="2078" y="3562"/>
                  </a:cubicBezTo>
                  <a:cubicBezTo>
                    <a:pt x="2877" y="3470"/>
                    <a:pt x="3698" y="3333"/>
                    <a:pt x="4497" y="3310"/>
                  </a:cubicBezTo>
                  <a:cubicBezTo>
                    <a:pt x="4507" y="3310"/>
                    <a:pt x="4517" y="3310"/>
                    <a:pt x="4527" y="3310"/>
                  </a:cubicBezTo>
                  <a:cubicBezTo>
                    <a:pt x="6321" y="3310"/>
                    <a:pt x="6116" y="5351"/>
                    <a:pt x="5730" y="7054"/>
                  </a:cubicBezTo>
                  <a:cubicBezTo>
                    <a:pt x="6300" y="6826"/>
                    <a:pt x="6871" y="6460"/>
                    <a:pt x="7442" y="5935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1"/>
            <p:cNvSpPr/>
            <p:nvPr/>
          </p:nvSpPr>
          <p:spPr>
            <a:xfrm>
              <a:off x="6418625" y="3070925"/>
              <a:ext cx="750800" cy="618475"/>
            </a:xfrm>
            <a:custGeom>
              <a:avLst/>
              <a:gdLst/>
              <a:ahLst/>
              <a:cxnLst/>
              <a:rect l="l" t="t" r="r" b="b"/>
              <a:pathLst>
                <a:path w="30032" h="24739" extrusionOk="0">
                  <a:moveTo>
                    <a:pt x="18772" y="1"/>
                  </a:moveTo>
                  <a:cubicBezTo>
                    <a:pt x="18692" y="1"/>
                    <a:pt x="18613" y="4"/>
                    <a:pt x="18535" y="11"/>
                  </a:cubicBezTo>
                  <a:cubicBezTo>
                    <a:pt x="15545" y="262"/>
                    <a:pt x="13582" y="3526"/>
                    <a:pt x="10934" y="3983"/>
                  </a:cubicBezTo>
                  <a:cubicBezTo>
                    <a:pt x="10157" y="4109"/>
                    <a:pt x="9231" y="4119"/>
                    <a:pt x="8261" y="4119"/>
                  </a:cubicBezTo>
                  <a:cubicBezTo>
                    <a:pt x="8074" y="4119"/>
                    <a:pt x="7885" y="4119"/>
                    <a:pt x="7695" y="4119"/>
                  </a:cubicBezTo>
                  <a:cubicBezTo>
                    <a:pt x="5491" y="4119"/>
                    <a:pt x="3170" y="4170"/>
                    <a:pt x="1918" y="5466"/>
                  </a:cubicBezTo>
                  <a:cubicBezTo>
                    <a:pt x="1" y="7452"/>
                    <a:pt x="6187" y="23863"/>
                    <a:pt x="10866" y="24571"/>
                  </a:cubicBezTo>
                  <a:cubicBezTo>
                    <a:pt x="11632" y="24687"/>
                    <a:pt x="12385" y="24738"/>
                    <a:pt x="13122" y="24738"/>
                  </a:cubicBezTo>
                  <a:cubicBezTo>
                    <a:pt x="16886" y="24738"/>
                    <a:pt x="20209" y="23392"/>
                    <a:pt x="22461" y="22380"/>
                  </a:cubicBezTo>
                  <a:cubicBezTo>
                    <a:pt x="24447" y="21490"/>
                    <a:pt x="29286" y="18751"/>
                    <a:pt x="29605" y="16126"/>
                  </a:cubicBezTo>
                  <a:cubicBezTo>
                    <a:pt x="30032" y="12713"/>
                    <a:pt x="23567" y="1"/>
                    <a:pt x="187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1"/>
            <p:cNvSpPr/>
            <p:nvPr/>
          </p:nvSpPr>
          <p:spPr>
            <a:xfrm>
              <a:off x="6444325" y="3222725"/>
              <a:ext cx="323400" cy="465900"/>
            </a:xfrm>
            <a:custGeom>
              <a:avLst/>
              <a:gdLst/>
              <a:ahLst/>
              <a:cxnLst/>
              <a:rect l="l" t="t" r="r" b="b"/>
              <a:pathLst>
                <a:path w="12936" h="18636" extrusionOk="0">
                  <a:moveTo>
                    <a:pt x="1697" y="0"/>
                  </a:moveTo>
                  <a:cubicBezTo>
                    <a:pt x="1618" y="0"/>
                    <a:pt x="1539" y="4"/>
                    <a:pt x="1461" y="11"/>
                  </a:cubicBezTo>
                  <a:cubicBezTo>
                    <a:pt x="1141" y="33"/>
                    <a:pt x="867" y="102"/>
                    <a:pt x="571" y="193"/>
                  </a:cubicBezTo>
                  <a:cubicBezTo>
                    <a:pt x="0" y="4051"/>
                    <a:pt x="5547" y="17860"/>
                    <a:pt x="9838" y="18499"/>
                  </a:cubicBezTo>
                  <a:cubicBezTo>
                    <a:pt x="10249" y="18568"/>
                    <a:pt x="10659" y="18590"/>
                    <a:pt x="11070" y="18636"/>
                  </a:cubicBezTo>
                  <a:cubicBezTo>
                    <a:pt x="11846" y="17814"/>
                    <a:pt x="12417" y="16970"/>
                    <a:pt x="12531" y="16125"/>
                  </a:cubicBezTo>
                  <a:cubicBezTo>
                    <a:pt x="12935" y="12712"/>
                    <a:pt x="6492" y="0"/>
                    <a:pt x="1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1"/>
            <p:cNvSpPr/>
            <p:nvPr/>
          </p:nvSpPr>
          <p:spPr>
            <a:xfrm>
              <a:off x="6456875" y="3079100"/>
              <a:ext cx="658525" cy="397975"/>
            </a:xfrm>
            <a:custGeom>
              <a:avLst/>
              <a:gdLst/>
              <a:ahLst/>
              <a:cxnLst/>
              <a:rect l="l" t="t" r="r" b="b"/>
              <a:pathLst>
                <a:path w="26341" h="15919" extrusionOk="0">
                  <a:moveTo>
                    <a:pt x="17039" y="0"/>
                  </a:moveTo>
                  <a:cubicBezTo>
                    <a:pt x="15174" y="0"/>
                    <a:pt x="13142" y="2105"/>
                    <a:pt x="10545" y="3564"/>
                  </a:cubicBezTo>
                  <a:cubicBezTo>
                    <a:pt x="9061" y="4386"/>
                    <a:pt x="6950" y="4450"/>
                    <a:pt x="5052" y="4450"/>
                  </a:cubicBezTo>
                  <a:cubicBezTo>
                    <a:pt x="4705" y="4450"/>
                    <a:pt x="4365" y="4448"/>
                    <a:pt x="4037" y="4448"/>
                  </a:cubicBezTo>
                  <a:cubicBezTo>
                    <a:pt x="2824" y="4448"/>
                    <a:pt x="1779" y="4477"/>
                    <a:pt x="1164" y="4751"/>
                  </a:cubicBezTo>
                  <a:cubicBezTo>
                    <a:pt x="639" y="4980"/>
                    <a:pt x="297" y="5345"/>
                    <a:pt x="114" y="5733"/>
                  </a:cubicBezTo>
                  <a:cubicBezTo>
                    <a:pt x="23" y="6121"/>
                    <a:pt x="0" y="6669"/>
                    <a:pt x="69" y="7331"/>
                  </a:cubicBezTo>
                  <a:cubicBezTo>
                    <a:pt x="281" y="7171"/>
                    <a:pt x="712" y="7012"/>
                    <a:pt x="1500" y="7012"/>
                  </a:cubicBezTo>
                  <a:cubicBezTo>
                    <a:pt x="1730" y="7012"/>
                    <a:pt x="1989" y="7026"/>
                    <a:pt x="2283" y="7057"/>
                  </a:cubicBezTo>
                  <a:cubicBezTo>
                    <a:pt x="4383" y="7285"/>
                    <a:pt x="7167" y="12763"/>
                    <a:pt x="9176" y="14726"/>
                  </a:cubicBezTo>
                  <a:cubicBezTo>
                    <a:pt x="10028" y="15568"/>
                    <a:pt x="11387" y="15918"/>
                    <a:pt x="13065" y="15918"/>
                  </a:cubicBezTo>
                  <a:cubicBezTo>
                    <a:pt x="15301" y="15918"/>
                    <a:pt x="18102" y="15296"/>
                    <a:pt x="21022" y="14384"/>
                  </a:cubicBezTo>
                  <a:cubicBezTo>
                    <a:pt x="26158" y="12786"/>
                    <a:pt x="26341" y="10275"/>
                    <a:pt x="26341" y="10275"/>
                  </a:cubicBezTo>
                  <a:cubicBezTo>
                    <a:pt x="24378" y="4135"/>
                    <a:pt x="19379" y="323"/>
                    <a:pt x="17393" y="26"/>
                  </a:cubicBezTo>
                  <a:cubicBezTo>
                    <a:pt x="17276" y="9"/>
                    <a:pt x="17158" y="0"/>
                    <a:pt x="170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1"/>
            <p:cNvSpPr/>
            <p:nvPr/>
          </p:nvSpPr>
          <p:spPr>
            <a:xfrm>
              <a:off x="6445450" y="3056275"/>
              <a:ext cx="672225" cy="397725"/>
            </a:xfrm>
            <a:custGeom>
              <a:avLst/>
              <a:gdLst/>
              <a:ahLst/>
              <a:cxnLst/>
              <a:rect l="l" t="t" r="r" b="b"/>
              <a:pathLst>
                <a:path w="26889" h="15909" extrusionOk="0">
                  <a:moveTo>
                    <a:pt x="17584" y="0"/>
                  </a:moveTo>
                  <a:cubicBezTo>
                    <a:pt x="15702" y="0"/>
                    <a:pt x="13690" y="2104"/>
                    <a:pt x="11094" y="3542"/>
                  </a:cubicBezTo>
                  <a:cubicBezTo>
                    <a:pt x="9608" y="4376"/>
                    <a:pt x="7489" y="4439"/>
                    <a:pt x="5585" y="4439"/>
                  </a:cubicBezTo>
                  <a:cubicBezTo>
                    <a:pt x="5251" y="4439"/>
                    <a:pt x="4923" y="4437"/>
                    <a:pt x="4607" y="4437"/>
                  </a:cubicBezTo>
                  <a:cubicBezTo>
                    <a:pt x="3374" y="4437"/>
                    <a:pt x="2311" y="4466"/>
                    <a:pt x="1690" y="4751"/>
                  </a:cubicBezTo>
                  <a:cubicBezTo>
                    <a:pt x="1" y="5504"/>
                    <a:pt x="389" y="7536"/>
                    <a:pt x="389" y="7536"/>
                  </a:cubicBezTo>
                  <a:cubicBezTo>
                    <a:pt x="389" y="7536"/>
                    <a:pt x="621" y="7004"/>
                    <a:pt x="1995" y="7004"/>
                  </a:cubicBezTo>
                  <a:cubicBezTo>
                    <a:pt x="2231" y="7004"/>
                    <a:pt x="2500" y="7020"/>
                    <a:pt x="2808" y="7057"/>
                  </a:cubicBezTo>
                  <a:cubicBezTo>
                    <a:pt x="4931" y="7285"/>
                    <a:pt x="7716" y="12763"/>
                    <a:pt x="9701" y="14726"/>
                  </a:cubicBezTo>
                  <a:cubicBezTo>
                    <a:pt x="10565" y="15560"/>
                    <a:pt x="11930" y="15909"/>
                    <a:pt x="13614" y="15909"/>
                  </a:cubicBezTo>
                  <a:cubicBezTo>
                    <a:pt x="15847" y="15909"/>
                    <a:pt x="18642" y="15295"/>
                    <a:pt x="21571" y="14384"/>
                  </a:cubicBezTo>
                  <a:cubicBezTo>
                    <a:pt x="26683" y="12786"/>
                    <a:pt x="26889" y="10252"/>
                    <a:pt x="26889" y="10252"/>
                  </a:cubicBezTo>
                  <a:cubicBezTo>
                    <a:pt x="24926" y="4112"/>
                    <a:pt x="19927" y="300"/>
                    <a:pt x="17941" y="26"/>
                  </a:cubicBezTo>
                  <a:cubicBezTo>
                    <a:pt x="17823" y="9"/>
                    <a:pt x="17703" y="0"/>
                    <a:pt x="1758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DA5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1"/>
            <p:cNvSpPr/>
            <p:nvPr/>
          </p:nvSpPr>
          <p:spPr>
            <a:xfrm>
              <a:off x="6462575" y="3056275"/>
              <a:ext cx="655100" cy="374900"/>
            </a:xfrm>
            <a:custGeom>
              <a:avLst/>
              <a:gdLst/>
              <a:ahLst/>
              <a:cxnLst/>
              <a:rect l="l" t="t" r="r" b="b"/>
              <a:pathLst>
                <a:path w="26204" h="14996" extrusionOk="0">
                  <a:moveTo>
                    <a:pt x="16899" y="0"/>
                  </a:moveTo>
                  <a:cubicBezTo>
                    <a:pt x="15017" y="0"/>
                    <a:pt x="13005" y="2104"/>
                    <a:pt x="10409" y="3542"/>
                  </a:cubicBezTo>
                  <a:cubicBezTo>
                    <a:pt x="8923" y="4376"/>
                    <a:pt x="6804" y="4439"/>
                    <a:pt x="4900" y="4439"/>
                  </a:cubicBezTo>
                  <a:cubicBezTo>
                    <a:pt x="4566" y="4439"/>
                    <a:pt x="4238" y="4437"/>
                    <a:pt x="3922" y="4437"/>
                  </a:cubicBezTo>
                  <a:cubicBezTo>
                    <a:pt x="2689" y="4437"/>
                    <a:pt x="1626" y="4466"/>
                    <a:pt x="1005" y="4751"/>
                  </a:cubicBezTo>
                  <a:cubicBezTo>
                    <a:pt x="617" y="4911"/>
                    <a:pt x="320" y="5185"/>
                    <a:pt x="137" y="5459"/>
                  </a:cubicBezTo>
                  <a:cubicBezTo>
                    <a:pt x="0" y="6075"/>
                    <a:pt x="92" y="6623"/>
                    <a:pt x="92" y="6623"/>
                  </a:cubicBezTo>
                  <a:cubicBezTo>
                    <a:pt x="92" y="6623"/>
                    <a:pt x="341" y="6091"/>
                    <a:pt x="1719" y="6091"/>
                  </a:cubicBezTo>
                  <a:cubicBezTo>
                    <a:pt x="1956" y="6091"/>
                    <a:pt x="2226" y="6107"/>
                    <a:pt x="2534" y="6144"/>
                  </a:cubicBezTo>
                  <a:cubicBezTo>
                    <a:pt x="4634" y="6372"/>
                    <a:pt x="7419" y="11850"/>
                    <a:pt x="9427" y="13813"/>
                  </a:cubicBezTo>
                  <a:cubicBezTo>
                    <a:pt x="10281" y="14647"/>
                    <a:pt x="11645" y="14996"/>
                    <a:pt x="13328" y="14996"/>
                  </a:cubicBezTo>
                  <a:cubicBezTo>
                    <a:pt x="15562" y="14996"/>
                    <a:pt x="18358" y="14382"/>
                    <a:pt x="21274" y="13471"/>
                  </a:cubicBezTo>
                  <a:cubicBezTo>
                    <a:pt x="24309" y="12512"/>
                    <a:pt x="25610" y="11234"/>
                    <a:pt x="26181" y="10366"/>
                  </a:cubicBezTo>
                  <a:cubicBezTo>
                    <a:pt x="26181" y="10298"/>
                    <a:pt x="26204" y="10252"/>
                    <a:pt x="26204" y="10252"/>
                  </a:cubicBezTo>
                  <a:cubicBezTo>
                    <a:pt x="24241" y="4112"/>
                    <a:pt x="19242" y="300"/>
                    <a:pt x="17256" y="26"/>
                  </a:cubicBezTo>
                  <a:cubicBezTo>
                    <a:pt x="17138" y="9"/>
                    <a:pt x="17018" y="0"/>
                    <a:pt x="16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1"/>
            <p:cNvSpPr/>
            <p:nvPr/>
          </p:nvSpPr>
          <p:spPr>
            <a:xfrm>
              <a:off x="6916800" y="3407850"/>
              <a:ext cx="90175" cy="86275"/>
            </a:xfrm>
            <a:custGeom>
              <a:avLst/>
              <a:gdLst/>
              <a:ahLst/>
              <a:cxnLst/>
              <a:rect l="l" t="t" r="r" b="b"/>
              <a:pathLst>
                <a:path w="3607" h="3451" extrusionOk="0">
                  <a:moveTo>
                    <a:pt x="2808" y="1"/>
                  </a:moveTo>
                  <a:lnTo>
                    <a:pt x="525" y="754"/>
                  </a:lnTo>
                  <a:lnTo>
                    <a:pt x="0" y="914"/>
                  </a:lnTo>
                  <a:cubicBezTo>
                    <a:pt x="0" y="914"/>
                    <a:pt x="553" y="3451"/>
                    <a:pt x="2095" y="3451"/>
                  </a:cubicBezTo>
                  <a:cubicBezTo>
                    <a:pt x="2240" y="3451"/>
                    <a:pt x="2394" y="3428"/>
                    <a:pt x="2557" y="3379"/>
                  </a:cubicBezTo>
                  <a:cubicBezTo>
                    <a:pt x="2648" y="3333"/>
                    <a:pt x="2739" y="3311"/>
                    <a:pt x="2831" y="3265"/>
                  </a:cubicBezTo>
                  <a:cubicBezTo>
                    <a:pt x="2854" y="3242"/>
                    <a:pt x="2876" y="3242"/>
                    <a:pt x="2876" y="3219"/>
                  </a:cubicBezTo>
                  <a:cubicBezTo>
                    <a:pt x="2968" y="3174"/>
                    <a:pt x="3036" y="3128"/>
                    <a:pt x="3082" y="3082"/>
                  </a:cubicBezTo>
                  <a:cubicBezTo>
                    <a:pt x="3105" y="3060"/>
                    <a:pt x="3105" y="3037"/>
                    <a:pt x="3127" y="3037"/>
                  </a:cubicBezTo>
                  <a:cubicBezTo>
                    <a:pt x="3173" y="2991"/>
                    <a:pt x="3196" y="2945"/>
                    <a:pt x="3242" y="2900"/>
                  </a:cubicBezTo>
                  <a:cubicBezTo>
                    <a:pt x="3264" y="2854"/>
                    <a:pt x="3264" y="2831"/>
                    <a:pt x="3287" y="2808"/>
                  </a:cubicBezTo>
                  <a:cubicBezTo>
                    <a:pt x="3310" y="2763"/>
                    <a:pt x="3356" y="2694"/>
                    <a:pt x="3379" y="2626"/>
                  </a:cubicBezTo>
                  <a:cubicBezTo>
                    <a:pt x="3379" y="2603"/>
                    <a:pt x="3379" y="2557"/>
                    <a:pt x="3401" y="2535"/>
                  </a:cubicBezTo>
                  <a:cubicBezTo>
                    <a:pt x="3401" y="2489"/>
                    <a:pt x="3424" y="2443"/>
                    <a:pt x="3424" y="2420"/>
                  </a:cubicBezTo>
                  <a:cubicBezTo>
                    <a:pt x="3607" y="1393"/>
                    <a:pt x="2808" y="1"/>
                    <a:pt x="2808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1"/>
            <p:cNvSpPr/>
            <p:nvPr/>
          </p:nvSpPr>
          <p:spPr>
            <a:xfrm>
              <a:off x="6924225" y="3393025"/>
              <a:ext cx="110725" cy="86275"/>
            </a:xfrm>
            <a:custGeom>
              <a:avLst/>
              <a:gdLst/>
              <a:ahLst/>
              <a:cxnLst/>
              <a:rect l="l" t="t" r="r" b="b"/>
              <a:pathLst>
                <a:path w="4429" h="3451" extrusionOk="0">
                  <a:moveTo>
                    <a:pt x="2808" y="1"/>
                  </a:moveTo>
                  <a:lnTo>
                    <a:pt x="0" y="914"/>
                  </a:lnTo>
                  <a:cubicBezTo>
                    <a:pt x="0" y="914"/>
                    <a:pt x="553" y="3450"/>
                    <a:pt x="2078" y="3450"/>
                  </a:cubicBezTo>
                  <a:cubicBezTo>
                    <a:pt x="2221" y="3450"/>
                    <a:pt x="2373" y="3428"/>
                    <a:pt x="2534" y="3379"/>
                  </a:cubicBezTo>
                  <a:cubicBezTo>
                    <a:pt x="4428" y="2808"/>
                    <a:pt x="2808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1"/>
            <p:cNvSpPr/>
            <p:nvPr/>
          </p:nvSpPr>
          <p:spPr>
            <a:xfrm>
              <a:off x="6924225" y="3411850"/>
              <a:ext cx="86175" cy="67450"/>
            </a:xfrm>
            <a:custGeom>
              <a:avLst/>
              <a:gdLst/>
              <a:ahLst/>
              <a:cxnLst/>
              <a:rect l="l" t="t" r="r" b="b"/>
              <a:pathLst>
                <a:path w="3447" h="2698" extrusionOk="0">
                  <a:moveTo>
                    <a:pt x="525" y="1"/>
                  </a:moveTo>
                  <a:lnTo>
                    <a:pt x="0" y="161"/>
                  </a:lnTo>
                  <a:cubicBezTo>
                    <a:pt x="0" y="161"/>
                    <a:pt x="553" y="2697"/>
                    <a:pt x="2078" y="2697"/>
                  </a:cubicBezTo>
                  <a:cubicBezTo>
                    <a:pt x="2221" y="2697"/>
                    <a:pt x="2373" y="2675"/>
                    <a:pt x="2534" y="2626"/>
                  </a:cubicBezTo>
                  <a:cubicBezTo>
                    <a:pt x="3150" y="2443"/>
                    <a:pt x="3378" y="2009"/>
                    <a:pt x="3447" y="1530"/>
                  </a:cubicBezTo>
                  <a:lnTo>
                    <a:pt x="3447" y="1530"/>
                  </a:lnTo>
                  <a:cubicBezTo>
                    <a:pt x="3310" y="1667"/>
                    <a:pt x="3127" y="1781"/>
                    <a:pt x="2899" y="1850"/>
                  </a:cubicBezTo>
                  <a:cubicBezTo>
                    <a:pt x="2734" y="1900"/>
                    <a:pt x="2579" y="1923"/>
                    <a:pt x="2432" y="1923"/>
                  </a:cubicBezTo>
                  <a:cubicBezTo>
                    <a:pt x="1380" y="1923"/>
                    <a:pt x="786" y="742"/>
                    <a:pt x="52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1"/>
            <p:cNvSpPr/>
            <p:nvPr/>
          </p:nvSpPr>
          <p:spPr>
            <a:xfrm>
              <a:off x="6472275" y="3332550"/>
              <a:ext cx="688775" cy="356850"/>
            </a:xfrm>
            <a:custGeom>
              <a:avLst/>
              <a:gdLst/>
              <a:ahLst/>
              <a:cxnLst/>
              <a:rect l="l" t="t" r="r" b="b"/>
              <a:pathLst>
                <a:path w="27551" h="14274" extrusionOk="0">
                  <a:moveTo>
                    <a:pt x="0" y="0"/>
                  </a:moveTo>
                  <a:lnTo>
                    <a:pt x="0" y="0"/>
                  </a:lnTo>
                  <a:cubicBezTo>
                    <a:pt x="1484" y="5547"/>
                    <a:pt x="5456" y="13627"/>
                    <a:pt x="8720" y="14106"/>
                  </a:cubicBezTo>
                  <a:cubicBezTo>
                    <a:pt x="9486" y="14222"/>
                    <a:pt x="10239" y="14273"/>
                    <a:pt x="10976" y="14273"/>
                  </a:cubicBezTo>
                  <a:cubicBezTo>
                    <a:pt x="14740" y="14273"/>
                    <a:pt x="18063" y="12927"/>
                    <a:pt x="20315" y="11915"/>
                  </a:cubicBezTo>
                  <a:cubicBezTo>
                    <a:pt x="22301" y="11025"/>
                    <a:pt x="27140" y="8286"/>
                    <a:pt x="27459" y="5661"/>
                  </a:cubicBezTo>
                  <a:cubicBezTo>
                    <a:pt x="27551" y="5022"/>
                    <a:pt x="27391" y="4109"/>
                    <a:pt x="27071" y="3013"/>
                  </a:cubicBezTo>
                  <a:lnTo>
                    <a:pt x="27071" y="3013"/>
                  </a:lnTo>
                  <a:cubicBezTo>
                    <a:pt x="27163" y="4405"/>
                    <a:pt x="26843" y="5866"/>
                    <a:pt x="25451" y="6688"/>
                  </a:cubicBezTo>
                  <a:cubicBezTo>
                    <a:pt x="22481" y="8466"/>
                    <a:pt x="16418" y="10082"/>
                    <a:pt x="13513" y="10082"/>
                  </a:cubicBezTo>
                  <a:cubicBezTo>
                    <a:pt x="13135" y="10082"/>
                    <a:pt x="12811" y="10055"/>
                    <a:pt x="12554" y="9998"/>
                  </a:cubicBezTo>
                  <a:cubicBezTo>
                    <a:pt x="10341" y="9473"/>
                    <a:pt x="8948" y="3859"/>
                    <a:pt x="8948" y="3858"/>
                  </a:cubicBezTo>
                  <a:lnTo>
                    <a:pt x="8948" y="3858"/>
                  </a:lnTo>
                  <a:cubicBezTo>
                    <a:pt x="8948" y="3859"/>
                    <a:pt x="10057" y="9745"/>
                    <a:pt x="7327" y="9745"/>
                  </a:cubicBezTo>
                  <a:cubicBezTo>
                    <a:pt x="7233" y="9745"/>
                    <a:pt x="7134" y="9738"/>
                    <a:pt x="7031" y="9724"/>
                  </a:cubicBezTo>
                  <a:cubicBezTo>
                    <a:pt x="4862" y="9404"/>
                    <a:pt x="1758" y="4200"/>
                    <a:pt x="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1"/>
            <p:cNvSpPr/>
            <p:nvPr/>
          </p:nvSpPr>
          <p:spPr>
            <a:xfrm>
              <a:off x="6688550" y="3054600"/>
              <a:ext cx="426275" cy="292800"/>
            </a:xfrm>
            <a:custGeom>
              <a:avLst/>
              <a:gdLst/>
              <a:ahLst/>
              <a:cxnLst/>
              <a:rect l="l" t="t" r="r" b="b"/>
              <a:pathLst>
                <a:path w="17051" h="11712" extrusionOk="0">
                  <a:moveTo>
                    <a:pt x="7478" y="0"/>
                  </a:moveTo>
                  <a:cubicBezTo>
                    <a:pt x="7435" y="0"/>
                    <a:pt x="7393" y="1"/>
                    <a:pt x="7350" y="2"/>
                  </a:cubicBezTo>
                  <a:cubicBezTo>
                    <a:pt x="6574" y="25"/>
                    <a:pt x="5775" y="276"/>
                    <a:pt x="5113" y="687"/>
                  </a:cubicBezTo>
                  <a:cubicBezTo>
                    <a:pt x="3744" y="1509"/>
                    <a:pt x="2716" y="2696"/>
                    <a:pt x="1735" y="3266"/>
                  </a:cubicBezTo>
                  <a:cubicBezTo>
                    <a:pt x="1256" y="3563"/>
                    <a:pt x="799" y="3745"/>
                    <a:pt x="502" y="3860"/>
                  </a:cubicBezTo>
                  <a:cubicBezTo>
                    <a:pt x="183" y="3974"/>
                    <a:pt x="0" y="3997"/>
                    <a:pt x="0" y="4019"/>
                  </a:cubicBezTo>
                  <a:cubicBezTo>
                    <a:pt x="0" y="4030"/>
                    <a:pt x="37" y="4040"/>
                    <a:pt x="108" y="4040"/>
                  </a:cubicBezTo>
                  <a:cubicBezTo>
                    <a:pt x="196" y="4040"/>
                    <a:pt x="336" y="4024"/>
                    <a:pt x="525" y="3974"/>
                  </a:cubicBezTo>
                  <a:cubicBezTo>
                    <a:pt x="868" y="3882"/>
                    <a:pt x="1324" y="3700"/>
                    <a:pt x="1849" y="3449"/>
                  </a:cubicBezTo>
                  <a:cubicBezTo>
                    <a:pt x="2899" y="2878"/>
                    <a:pt x="3972" y="1737"/>
                    <a:pt x="5296" y="1006"/>
                  </a:cubicBezTo>
                  <a:cubicBezTo>
                    <a:pt x="5935" y="641"/>
                    <a:pt x="6665" y="436"/>
                    <a:pt x="7350" y="436"/>
                  </a:cubicBezTo>
                  <a:cubicBezTo>
                    <a:pt x="8035" y="436"/>
                    <a:pt x="8674" y="618"/>
                    <a:pt x="9153" y="847"/>
                  </a:cubicBezTo>
                  <a:cubicBezTo>
                    <a:pt x="9633" y="1098"/>
                    <a:pt x="10043" y="1394"/>
                    <a:pt x="10317" y="1577"/>
                  </a:cubicBezTo>
                  <a:cubicBezTo>
                    <a:pt x="10568" y="1760"/>
                    <a:pt x="10728" y="1874"/>
                    <a:pt x="10728" y="1874"/>
                  </a:cubicBezTo>
                  <a:cubicBezTo>
                    <a:pt x="10728" y="1874"/>
                    <a:pt x="10888" y="1988"/>
                    <a:pt x="11162" y="2193"/>
                  </a:cubicBezTo>
                  <a:cubicBezTo>
                    <a:pt x="11413" y="2399"/>
                    <a:pt x="11801" y="2673"/>
                    <a:pt x="12212" y="3061"/>
                  </a:cubicBezTo>
                  <a:cubicBezTo>
                    <a:pt x="13056" y="3814"/>
                    <a:pt x="14106" y="4910"/>
                    <a:pt x="14905" y="6211"/>
                  </a:cubicBezTo>
                  <a:cubicBezTo>
                    <a:pt x="15316" y="6850"/>
                    <a:pt x="15750" y="7489"/>
                    <a:pt x="16069" y="8105"/>
                  </a:cubicBezTo>
                  <a:cubicBezTo>
                    <a:pt x="16412" y="8744"/>
                    <a:pt x="16663" y="9338"/>
                    <a:pt x="16777" y="9908"/>
                  </a:cubicBezTo>
                  <a:cubicBezTo>
                    <a:pt x="16868" y="10456"/>
                    <a:pt x="16823" y="10913"/>
                    <a:pt x="16708" y="11232"/>
                  </a:cubicBezTo>
                  <a:cubicBezTo>
                    <a:pt x="16663" y="11392"/>
                    <a:pt x="16594" y="11506"/>
                    <a:pt x="16571" y="11575"/>
                  </a:cubicBezTo>
                  <a:cubicBezTo>
                    <a:pt x="16526" y="11666"/>
                    <a:pt x="16503" y="11711"/>
                    <a:pt x="16526" y="11711"/>
                  </a:cubicBezTo>
                  <a:cubicBezTo>
                    <a:pt x="16526" y="11711"/>
                    <a:pt x="16549" y="11689"/>
                    <a:pt x="16617" y="11597"/>
                  </a:cubicBezTo>
                  <a:cubicBezTo>
                    <a:pt x="16663" y="11529"/>
                    <a:pt x="16754" y="11415"/>
                    <a:pt x="16800" y="11255"/>
                  </a:cubicBezTo>
                  <a:cubicBezTo>
                    <a:pt x="16959" y="10958"/>
                    <a:pt x="17051" y="10456"/>
                    <a:pt x="16959" y="9863"/>
                  </a:cubicBezTo>
                  <a:cubicBezTo>
                    <a:pt x="16891" y="9292"/>
                    <a:pt x="16663" y="8630"/>
                    <a:pt x="16343" y="7968"/>
                  </a:cubicBezTo>
                  <a:cubicBezTo>
                    <a:pt x="16024" y="7329"/>
                    <a:pt x="15613" y="6667"/>
                    <a:pt x="15225" y="6005"/>
                  </a:cubicBezTo>
                  <a:cubicBezTo>
                    <a:pt x="14449" y="4658"/>
                    <a:pt x="13399" y="3494"/>
                    <a:pt x="12531" y="2696"/>
                  </a:cubicBezTo>
                  <a:cubicBezTo>
                    <a:pt x="12121" y="2307"/>
                    <a:pt x="11732" y="2011"/>
                    <a:pt x="11459" y="1783"/>
                  </a:cubicBezTo>
                  <a:cubicBezTo>
                    <a:pt x="11185" y="1577"/>
                    <a:pt x="11048" y="1463"/>
                    <a:pt x="11048" y="1463"/>
                  </a:cubicBezTo>
                  <a:cubicBezTo>
                    <a:pt x="11048" y="1463"/>
                    <a:pt x="10888" y="1349"/>
                    <a:pt x="10591" y="1143"/>
                  </a:cubicBezTo>
                  <a:cubicBezTo>
                    <a:pt x="10317" y="961"/>
                    <a:pt x="9929" y="687"/>
                    <a:pt x="9381" y="413"/>
                  </a:cubicBezTo>
                  <a:cubicBezTo>
                    <a:pt x="8843" y="176"/>
                    <a:pt x="8183" y="0"/>
                    <a:pt x="7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1"/>
            <p:cNvSpPr/>
            <p:nvPr/>
          </p:nvSpPr>
          <p:spPr>
            <a:xfrm>
              <a:off x="6452875" y="3131475"/>
              <a:ext cx="346975" cy="117775"/>
            </a:xfrm>
            <a:custGeom>
              <a:avLst/>
              <a:gdLst/>
              <a:ahLst/>
              <a:cxnLst/>
              <a:rect l="l" t="t" r="r" b="b"/>
              <a:pathLst>
                <a:path w="13879" h="4711" extrusionOk="0">
                  <a:moveTo>
                    <a:pt x="13836" y="0"/>
                  </a:moveTo>
                  <a:cubicBezTo>
                    <a:pt x="13795" y="0"/>
                    <a:pt x="13687" y="30"/>
                    <a:pt x="13513" y="100"/>
                  </a:cubicBezTo>
                  <a:cubicBezTo>
                    <a:pt x="13308" y="168"/>
                    <a:pt x="13011" y="260"/>
                    <a:pt x="12646" y="374"/>
                  </a:cubicBezTo>
                  <a:cubicBezTo>
                    <a:pt x="11892" y="579"/>
                    <a:pt x="10888" y="762"/>
                    <a:pt x="9884" y="876"/>
                  </a:cubicBezTo>
                  <a:cubicBezTo>
                    <a:pt x="9382" y="944"/>
                    <a:pt x="8857" y="990"/>
                    <a:pt x="8377" y="1036"/>
                  </a:cubicBezTo>
                  <a:cubicBezTo>
                    <a:pt x="8038" y="1052"/>
                    <a:pt x="7722" y="1068"/>
                    <a:pt x="7437" y="1068"/>
                  </a:cubicBezTo>
                  <a:cubicBezTo>
                    <a:pt x="7319" y="1068"/>
                    <a:pt x="7206" y="1065"/>
                    <a:pt x="7099" y="1059"/>
                  </a:cubicBezTo>
                  <a:cubicBezTo>
                    <a:pt x="6711" y="1059"/>
                    <a:pt x="6392" y="1036"/>
                    <a:pt x="6163" y="1013"/>
                  </a:cubicBezTo>
                  <a:cubicBezTo>
                    <a:pt x="5935" y="990"/>
                    <a:pt x="5821" y="990"/>
                    <a:pt x="5821" y="990"/>
                  </a:cubicBezTo>
                  <a:lnTo>
                    <a:pt x="5456" y="990"/>
                  </a:lnTo>
                  <a:cubicBezTo>
                    <a:pt x="5227" y="967"/>
                    <a:pt x="4908" y="967"/>
                    <a:pt x="4520" y="967"/>
                  </a:cubicBezTo>
                  <a:cubicBezTo>
                    <a:pt x="4356" y="962"/>
                    <a:pt x="4179" y="959"/>
                    <a:pt x="3992" y="959"/>
                  </a:cubicBezTo>
                  <a:cubicBezTo>
                    <a:pt x="3293" y="959"/>
                    <a:pt x="2454" y="1012"/>
                    <a:pt x="1644" y="1264"/>
                  </a:cubicBezTo>
                  <a:cubicBezTo>
                    <a:pt x="1142" y="1355"/>
                    <a:pt x="594" y="1652"/>
                    <a:pt x="320" y="2108"/>
                  </a:cubicBezTo>
                  <a:cubicBezTo>
                    <a:pt x="23" y="2565"/>
                    <a:pt x="0" y="3067"/>
                    <a:pt x="46" y="3455"/>
                  </a:cubicBezTo>
                  <a:cubicBezTo>
                    <a:pt x="69" y="3843"/>
                    <a:pt x="137" y="4163"/>
                    <a:pt x="206" y="4391"/>
                  </a:cubicBezTo>
                  <a:cubicBezTo>
                    <a:pt x="274" y="4596"/>
                    <a:pt x="343" y="4711"/>
                    <a:pt x="343" y="4711"/>
                  </a:cubicBezTo>
                  <a:cubicBezTo>
                    <a:pt x="388" y="4711"/>
                    <a:pt x="251" y="4208"/>
                    <a:pt x="251" y="3455"/>
                  </a:cubicBezTo>
                  <a:cubicBezTo>
                    <a:pt x="251" y="3067"/>
                    <a:pt x="297" y="2633"/>
                    <a:pt x="548" y="2268"/>
                  </a:cubicBezTo>
                  <a:cubicBezTo>
                    <a:pt x="822" y="1903"/>
                    <a:pt x="1233" y="1698"/>
                    <a:pt x="1735" y="1606"/>
                  </a:cubicBezTo>
                  <a:cubicBezTo>
                    <a:pt x="2365" y="1460"/>
                    <a:pt x="3014" y="1417"/>
                    <a:pt x="3597" y="1417"/>
                  </a:cubicBezTo>
                  <a:cubicBezTo>
                    <a:pt x="3922" y="1417"/>
                    <a:pt x="4227" y="1430"/>
                    <a:pt x="4497" y="1447"/>
                  </a:cubicBezTo>
                  <a:cubicBezTo>
                    <a:pt x="4885" y="1447"/>
                    <a:pt x="5205" y="1469"/>
                    <a:pt x="5433" y="1492"/>
                  </a:cubicBezTo>
                  <a:cubicBezTo>
                    <a:pt x="5661" y="1515"/>
                    <a:pt x="5798" y="1515"/>
                    <a:pt x="5798" y="1515"/>
                  </a:cubicBezTo>
                  <a:lnTo>
                    <a:pt x="6140" y="1515"/>
                  </a:lnTo>
                  <a:cubicBezTo>
                    <a:pt x="6369" y="1538"/>
                    <a:pt x="6688" y="1538"/>
                    <a:pt x="7076" y="1538"/>
                  </a:cubicBezTo>
                  <a:cubicBezTo>
                    <a:pt x="7464" y="1538"/>
                    <a:pt x="7944" y="1515"/>
                    <a:pt x="8423" y="1469"/>
                  </a:cubicBezTo>
                  <a:cubicBezTo>
                    <a:pt x="8902" y="1401"/>
                    <a:pt x="9427" y="1332"/>
                    <a:pt x="9929" y="1241"/>
                  </a:cubicBezTo>
                  <a:cubicBezTo>
                    <a:pt x="10957" y="1081"/>
                    <a:pt x="11961" y="830"/>
                    <a:pt x="12691" y="556"/>
                  </a:cubicBezTo>
                  <a:cubicBezTo>
                    <a:pt x="13056" y="419"/>
                    <a:pt x="13353" y="305"/>
                    <a:pt x="13559" y="191"/>
                  </a:cubicBezTo>
                  <a:cubicBezTo>
                    <a:pt x="13764" y="77"/>
                    <a:pt x="13878" y="9"/>
                    <a:pt x="13855" y="9"/>
                  </a:cubicBezTo>
                  <a:cubicBezTo>
                    <a:pt x="13855" y="3"/>
                    <a:pt x="13849" y="0"/>
                    <a:pt x="13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1"/>
            <p:cNvSpPr/>
            <p:nvPr/>
          </p:nvSpPr>
          <p:spPr>
            <a:xfrm>
              <a:off x="6632050" y="3311975"/>
              <a:ext cx="457100" cy="125650"/>
            </a:xfrm>
            <a:custGeom>
              <a:avLst/>
              <a:gdLst/>
              <a:ahLst/>
              <a:cxnLst/>
              <a:rect l="l" t="t" r="r" b="b"/>
              <a:pathLst>
                <a:path w="18284" h="5026" extrusionOk="0">
                  <a:moveTo>
                    <a:pt x="4" y="1"/>
                  </a:moveTo>
                  <a:cubicBezTo>
                    <a:pt x="3" y="1"/>
                    <a:pt x="1" y="1"/>
                    <a:pt x="1" y="1"/>
                  </a:cubicBezTo>
                  <a:cubicBezTo>
                    <a:pt x="1" y="24"/>
                    <a:pt x="69" y="161"/>
                    <a:pt x="206" y="412"/>
                  </a:cubicBezTo>
                  <a:cubicBezTo>
                    <a:pt x="343" y="663"/>
                    <a:pt x="548" y="1028"/>
                    <a:pt x="799" y="1439"/>
                  </a:cubicBezTo>
                  <a:cubicBezTo>
                    <a:pt x="1324" y="2284"/>
                    <a:pt x="2100" y="3402"/>
                    <a:pt x="3242" y="4178"/>
                  </a:cubicBezTo>
                  <a:cubicBezTo>
                    <a:pt x="3516" y="4361"/>
                    <a:pt x="3790" y="4544"/>
                    <a:pt x="4132" y="4681"/>
                  </a:cubicBezTo>
                  <a:cubicBezTo>
                    <a:pt x="4269" y="4749"/>
                    <a:pt x="4451" y="4795"/>
                    <a:pt x="4611" y="4863"/>
                  </a:cubicBezTo>
                  <a:cubicBezTo>
                    <a:pt x="4771" y="4886"/>
                    <a:pt x="4931" y="4932"/>
                    <a:pt x="5091" y="4954"/>
                  </a:cubicBezTo>
                  <a:cubicBezTo>
                    <a:pt x="5517" y="5015"/>
                    <a:pt x="5922" y="5025"/>
                    <a:pt x="6294" y="5025"/>
                  </a:cubicBezTo>
                  <a:cubicBezTo>
                    <a:pt x="6480" y="5025"/>
                    <a:pt x="6658" y="5023"/>
                    <a:pt x="6825" y="5023"/>
                  </a:cubicBezTo>
                  <a:cubicBezTo>
                    <a:pt x="7807" y="4977"/>
                    <a:pt x="8492" y="4932"/>
                    <a:pt x="8492" y="4932"/>
                  </a:cubicBezTo>
                  <a:cubicBezTo>
                    <a:pt x="8492" y="4932"/>
                    <a:pt x="8651" y="4932"/>
                    <a:pt x="8925" y="4886"/>
                  </a:cubicBezTo>
                  <a:cubicBezTo>
                    <a:pt x="9222" y="4863"/>
                    <a:pt x="9633" y="4817"/>
                    <a:pt x="10135" y="4749"/>
                  </a:cubicBezTo>
                  <a:cubicBezTo>
                    <a:pt x="10386" y="4703"/>
                    <a:pt x="10637" y="4635"/>
                    <a:pt x="10934" y="4589"/>
                  </a:cubicBezTo>
                  <a:cubicBezTo>
                    <a:pt x="11071" y="4566"/>
                    <a:pt x="11208" y="4544"/>
                    <a:pt x="11368" y="4521"/>
                  </a:cubicBezTo>
                  <a:cubicBezTo>
                    <a:pt x="11505" y="4475"/>
                    <a:pt x="11664" y="4429"/>
                    <a:pt x="11801" y="4407"/>
                  </a:cubicBezTo>
                  <a:cubicBezTo>
                    <a:pt x="12121" y="4315"/>
                    <a:pt x="12418" y="4247"/>
                    <a:pt x="12737" y="4156"/>
                  </a:cubicBezTo>
                  <a:cubicBezTo>
                    <a:pt x="13057" y="4041"/>
                    <a:pt x="13376" y="3927"/>
                    <a:pt x="13673" y="3767"/>
                  </a:cubicBezTo>
                  <a:cubicBezTo>
                    <a:pt x="13970" y="3631"/>
                    <a:pt x="14266" y="3471"/>
                    <a:pt x="14563" y="3334"/>
                  </a:cubicBezTo>
                  <a:cubicBezTo>
                    <a:pt x="14837" y="3197"/>
                    <a:pt x="15111" y="3083"/>
                    <a:pt x="15408" y="2946"/>
                  </a:cubicBezTo>
                  <a:cubicBezTo>
                    <a:pt x="16001" y="2740"/>
                    <a:pt x="16526" y="2466"/>
                    <a:pt x="16937" y="2215"/>
                  </a:cubicBezTo>
                  <a:cubicBezTo>
                    <a:pt x="17165" y="2078"/>
                    <a:pt x="17348" y="1964"/>
                    <a:pt x="17530" y="1850"/>
                  </a:cubicBezTo>
                  <a:cubicBezTo>
                    <a:pt x="17690" y="1736"/>
                    <a:pt x="17827" y="1622"/>
                    <a:pt x="17941" y="1531"/>
                  </a:cubicBezTo>
                  <a:cubicBezTo>
                    <a:pt x="18170" y="1348"/>
                    <a:pt x="18284" y="1234"/>
                    <a:pt x="18261" y="1211"/>
                  </a:cubicBezTo>
                  <a:lnTo>
                    <a:pt x="18261" y="1211"/>
                  </a:lnTo>
                  <a:cubicBezTo>
                    <a:pt x="18261" y="1211"/>
                    <a:pt x="18124" y="1280"/>
                    <a:pt x="17873" y="1439"/>
                  </a:cubicBezTo>
                  <a:cubicBezTo>
                    <a:pt x="17759" y="1508"/>
                    <a:pt x="17622" y="1622"/>
                    <a:pt x="17439" y="1713"/>
                  </a:cubicBezTo>
                  <a:cubicBezTo>
                    <a:pt x="17256" y="1805"/>
                    <a:pt x="17074" y="1919"/>
                    <a:pt x="16846" y="2033"/>
                  </a:cubicBezTo>
                  <a:cubicBezTo>
                    <a:pt x="16412" y="2261"/>
                    <a:pt x="15887" y="2489"/>
                    <a:pt x="15316" y="2695"/>
                  </a:cubicBezTo>
                  <a:cubicBezTo>
                    <a:pt x="15020" y="2786"/>
                    <a:pt x="14723" y="2900"/>
                    <a:pt x="14403" y="3037"/>
                  </a:cubicBezTo>
                  <a:cubicBezTo>
                    <a:pt x="14107" y="3174"/>
                    <a:pt x="13810" y="3288"/>
                    <a:pt x="13513" y="3425"/>
                  </a:cubicBezTo>
                  <a:cubicBezTo>
                    <a:pt x="13216" y="3585"/>
                    <a:pt x="12920" y="3676"/>
                    <a:pt x="12623" y="3767"/>
                  </a:cubicBezTo>
                  <a:cubicBezTo>
                    <a:pt x="12326" y="3859"/>
                    <a:pt x="12007" y="3904"/>
                    <a:pt x="11710" y="3973"/>
                  </a:cubicBezTo>
                  <a:cubicBezTo>
                    <a:pt x="11550" y="4019"/>
                    <a:pt x="11413" y="4041"/>
                    <a:pt x="11276" y="4087"/>
                  </a:cubicBezTo>
                  <a:cubicBezTo>
                    <a:pt x="11116" y="4110"/>
                    <a:pt x="10980" y="4133"/>
                    <a:pt x="10843" y="4133"/>
                  </a:cubicBezTo>
                  <a:cubicBezTo>
                    <a:pt x="10569" y="4178"/>
                    <a:pt x="10295" y="4224"/>
                    <a:pt x="10067" y="4270"/>
                  </a:cubicBezTo>
                  <a:cubicBezTo>
                    <a:pt x="9587" y="4315"/>
                    <a:pt x="9176" y="4361"/>
                    <a:pt x="8880" y="4384"/>
                  </a:cubicBezTo>
                  <a:cubicBezTo>
                    <a:pt x="8606" y="4407"/>
                    <a:pt x="8446" y="4429"/>
                    <a:pt x="8446" y="4429"/>
                  </a:cubicBezTo>
                  <a:cubicBezTo>
                    <a:pt x="8446" y="4429"/>
                    <a:pt x="7784" y="4475"/>
                    <a:pt x="6803" y="4544"/>
                  </a:cubicBezTo>
                  <a:cubicBezTo>
                    <a:pt x="6551" y="4555"/>
                    <a:pt x="6283" y="4566"/>
                    <a:pt x="6006" y="4566"/>
                  </a:cubicBezTo>
                  <a:cubicBezTo>
                    <a:pt x="5730" y="4566"/>
                    <a:pt x="5444" y="4555"/>
                    <a:pt x="5159" y="4521"/>
                  </a:cubicBezTo>
                  <a:cubicBezTo>
                    <a:pt x="4999" y="4498"/>
                    <a:pt x="4862" y="4475"/>
                    <a:pt x="4703" y="4452"/>
                  </a:cubicBezTo>
                  <a:cubicBezTo>
                    <a:pt x="4566" y="4407"/>
                    <a:pt x="4406" y="4361"/>
                    <a:pt x="4269" y="4315"/>
                  </a:cubicBezTo>
                  <a:cubicBezTo>
                    <a:pt x="3995" y="4201"/>
                    <a:pt x="3721" y="4041"/>
                    <a:pt x="3447" y="3859"/>
                  </a:cubicBezTo>
                  <a:cubicBezTo>
                    <a:pt x="2352" y="3174"/>
                    <a:pt x="1553" y="2124"/>
                    <a:pt x="982" y="1348"/>
                  </a:cubicBezTo>
                  <a:cubicBezTo>
                    <a:pt x="423" y="543"/>
                    <a:pt x="61" y="1"/>
                    <a:pt x="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1"/>
            <p:cNvSpPr/>
            <p:nvPr/>
          </p:nvSpPr>
          <p:spPr>
            <a:xfrm>
              <a:off x="6481975" y="3226975"/>
              <a:ext cx="446825" cy="229425"/>
            </a:xfrm>
            <a:custGeom>
              <a:avLst/>
              <a:gdLst/>
              <a:ahLst/>
              <a:cxnLst/>
              <a:rect l="l" t="t" r="r" b="b"/>
              <a:pathLst>
                <a:path w="17873" h="9177" extrusionOk="0">
                  <a:moveTo>
                    <a:pt x="457" y="0"/>
                  </a:moveTo>
                  <a:cubicBezTo>
                    <a:pt x="160" y="0"/>
                    <a:pt x="1" y="69"/>
                    <a:pt x="1" y="69"/>
                  </a:cubicBezTo>
                  <a:cubicBezTo>
                    <a:pt x="1" y="114"/>
                    <a:pt x="160" y="92"/>
                    <a:pt x="457" y="114"/>
                  </a:cubicBezTo>
                  <a:cubicBezTo>
                    <a:pt x="754" y="137"/>
                    <a:pt x="1165" y="229"/>
                    <a:pt x="1598" y="480"/>
                  </a:cubicBezTo>
                  <a:cubicBezTo>
                    <a:pt x="2032" y="708"/>
                    <a:pt x="2466" y="1119"/>
                    <a:pt x="2876" y="1575"/>
                  </a:cubicBezTo>
                  <a:cubicBezTo>
                    <a:pt x="3310" y="2032"/>
                    <a:pt x="3744" y="2557"/>
                    <a:pt x="4132" y="3105"/>
                  </a:cubicBezTo>
                  <a:cubicBezTo>
                    <a:pt x="4337" y="3356"/>
                    <a:pt x="4497" y="3652"/>
                    <a:pt x="4657" y="3949"/>
                  </a:cubicBezTo>
                  <a:cubicBezTo>
                    <a:pt x="4839" y="4223"/>
                    <a:pt x="4999" y="4520"/>
                    <a:pt x="5159" y="4794"/>
                  </a:cubicBezTo>
                  <a:cubicBezTo>
                    <a:pt x="5456" y="5341"/>
                    <a:pt x="5821" y="5844"/>
                    <a:pt x="6118" y="6277"/>
                  </a:cubicBezTo>
                  <a:cubicBezTo>
                    <a:pt x="6460" y="6665"/>
                    <a:pt x="6734" y="7008"/>
                    <a:pt x="6962" y="7213"/>
                  </a:cubicBezTo>
                  <a:cubicBezTo>
                    <a:pt x="7190" y="7419"/>
                    <a:pt x="7305" y="7533"/>
                    <a:pt x="7305" y="7533"/>
                  </a:cubicBezTo>
                  <a:cubicBezTo>
                    <a:pt x="7305" y="7533"/>
                    <a:pt x="7442" y="7647"/>
                    <a:pt x="7693" y="7829"/>
                  </a:cubicBezTo>
                  <a:cubicBezTo>
                    <a:pt x="7921" y="8035"/>
                    <a:pt x="8309" y="8240"/>
                    <a:pt x="8765" y="8491"/>
                  </a:cubicBezTo>
                  <a:cubicBezTo>
                    <a:pt x="9017" y="8605"/>
                    <a:pt x="9268" y="8720"/>
                    <a:pt x="9564" y="8811"/>
                  </a:cubicBezTo>
                  <a:cubicBezTo>
                    <a:pt x="9701" y="8857"/>
                    <a:pt x="9861" y="8902"/>
                    <a:pt x="10021" y="8948"/>
                  </a:cubicBezTo>
                  <a:cubicBezTo>
                    <a:pt x="10089" y="8971"/>
                    <a:pt x="10158" y="8994"/>
                    <a:pt x="10249" y="9016"/>
                  </a:cubicBezTo>
                  <a:cubicBezTo>
                    <a:pt x="10318" y="9016"/>
                    <a:pt x="10409" y="9039"/>
                    <a:pt x="10477" y="9039"/>
                  </a:cubicBezTo>
                  <a:cubicBezTo>
                    <a:pt x="10774" y="9098"/>
                    <a:pt x="11053" y="9158"/>
                    <a:pt x="11345" y="9158"/>
                  </a:cubicBezTo>
                  <a:cubicBezTo>
                    <a:pt x="11390" y="9158"/>
                    <a:pt x="11436" y="9156"/>
                    <a:pt x="11482" y="9153"/>
                  </a:cubicBezTo>
                  <a:cubicBezTo>
                    <a:pt x="11664" y="9176"/>
                    <a:pt x="11824" y="9176"/>
                    <a:pt x="12007" y="9176"/>
                  </a:cubicBezTo>
                  <a:lnTo>
                    <a:pt x="12509" y="9176"/>
                  </a:lnTo>
                  <a:cubicBezTo>
                    <a:pt x="13878" y="9153"/>
                    <a:pt x="15248" y="9039"/>
                    <a:pt x="16252" y="8811"/>
                  </a:cubicBezTo>
                  <a:cubicBezTo>
                    <a:pt x="16503" y="8765"/>
                    <a:pt x="16731" y="8674"/>
                    <a:pt x="16937" y="8628"/>
                  </a:cubicBezTo>
                  <a:cubicBezTo>
                    <a:pt x="17028" y="8583"/>
                    <a:pt x="17119" y="8560"/>
                    <a:pt x="17211" y="8537"/>
                  </a:cubicBezTo>
                  <a:cubicBezTo>
                    <a:pt x="17302" y="8491"/>
                    <a:pt x="17371" y="8469"/>
                    <a:pt x="17439" y="8423"/>
                  </a:cubicBezTo>
                  <a:cubicBezTo>
                    <a:pt x="17713" y="8309"/>
                    <a:pt x="17873" y="8217"/>
                    <a:pt x="17850" y="8217"/>
                  </a:cubicBezTo>
                  <a:cubicBezTo>
                    <a:pt x="17848" y="8214"/>
                    <a:pt x="17843" y="8212"/>
                    <a:pt x="17835" y="8212"/>
                  </a:cubicBezTo>
                  <a:cubicBezTo>
                    <a:pt x="17732" y="8212"/>
                    <a:pt x="17137" y="8458"/>
                    <a:pt x="16229" y="8605"/>
                  </a:cubicBezTo>
                  <a:cubicBezTo>
                    <a:pt x="15380" y="8760"/>
                    <a:pt x="14287" y="8816"/>
                    <a:pt x="13142" y="8816"/>
                  </a:cubicBezTo>
                  <a:cubicBezTo>
                    <a:pt x="12932" y="8816"/>
                    <a:pt x="12721" y="8814"/>
                    <a:pt x="12509" y="8811"/>
                  </a:cubicBezTo>
                  <a:lnTo>
                    <a:pt x="12007" y="8788"/>
                  </a:lnTo>
                  <a:cubicBezTo>
                    <a:pt x="11847" y="8788"/>
                    <a:pt x="11687" y="8765"/>
                    <a:pt x="11504" y="8765"/>
                  </a:cubicBezTo>
                  <a:cubicBezTo>
                    <a:pt x="11185" y="8765"/>
                    <a:pt x="10865" y="8674"/>
                    <a:pt x="10569" y="8628"/>
                  </a:cubicBezTo>
                  <a:cubicBezTo>
                    <a:pt x="10500" y="8605"/>
                    <a:pt x="10432" y="8605"/>
                    <a:pt x="10340" y="8583"/>
                  </a:cubicBezTo>
                  <a:cubicBezTo>
                    <a:pt x="10272" y="8560"/>
                    <a:pt x="10203" y="8537"/>
                    <a:pt x="10135" y="8514"/>
                  </a:cubicBezTo>
                  <a:cubicBezTo>
                    <a:pt x="9998" y="8469"/>
                    <a:pt x="9861" y="8423"/>
                    <a:pt x="9724" y="8377"/>
                  </a:cubicBezTo>
                  <a:cubicBezTo>
                    <a:pt x="9450" y="8286"/>
                    <a:pt x="9222" y="8172"/>
                    <a:pt x="8994" y="8081"/>
                  </a:cubicBezTo>
                  <a:cubicBezTo>
                    <a:pt x="8560" y="7829"/>
                    <a:pt x="8218" y="7624"/>
                    <a:pt x="8012" y="7419"/>
                  </a:cubicBezTo>
                  <a:cubicBezTo>
                    <a:pt x="7784" y="7236"/>
                    <a:pt x="7647" y="7145"/>
                    <a:pt x="7647" y="7145"/>
                  </a:cubicBezTo>
                  <a:cubicBezTo>
                    <a:pt x="7647" y="7145"/>
                    <a:pt x="7533" y="7031"/>
                    <a:pt x="7327" y="6848"/>
                  </a:cubicBezTo>
                  <a:cubicBezTo>
                    <a:pt x="7099" y="6643"/>
                    <a:pt x="6825" y="6346"/>
                    <a:pt x="6506" y="5958"/>
                  </a:cubicBezTo>
                  <a:cubicBezTo>
                    <a:pt x="6209" y="5570"/>
                    <a:pt x="5844" y="5113"/>
                    <a:pt x="5524" y="4565"/>
                  </a:cubicBezTo>
                  <a:cubicBezTo>
                    <a:pt x="5364" y="4292"/>
                    <a:pt x="5182" y="4018"/>
                    <a:pt x="4999" y="3721"/>
                  </a:cubicBezTo>
                  <a:cubicBezTo>
                    <a:pt x="4839" y="3447"/>
                    <a:pt x="4657" y="3150"/>
                    <a:pt x="4429" y="2876"/>
                  </a:cubicBezTo>
                  <a:cubicBezTo>
                    <a:pt x="3995" y="2329"/>
                    <a:pt x="3561" y="1826"/>
                    <a:pt x="3105" y="1370"/>
                  </a:cubicBezTo>
                  <a:cubicBezTo>
                    <a:pt x="2648" y="913"/>
                    <a:pt x="2169" y="525"/>
                    <a:pt x="1690" y="297"/>
                  </a:cubicBezTo>
                  <a:cubicBezTo>
                    <a:pt x="1210" y="69"/>
                    <a:pt x="777" y="0"/>
                    <a:pt x="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1"/>
            <p:cNvSpPr/>
            <p:nvPr/>
          </p:nvSpPr>
          <p:spPr>
            <a:xfrm>
              <a:off x="6634325" y="3317125"/>
              <a:ext cx="529575" cy="379575"/>
            </a:xfrm>
            <a:custGeom>
              <a:avLst/>
              <a:gdLst/>
              <a:ahLst/>
              <a:cxnLst/>
              <a:rect l="l" t="t" r="r" b="b"/>
              <a:pathLst>
                <a:path w="21183" h="15183" extrusionOk="0">
                  <a:moveTo>
                    <a:pt x="19265" y="1"/>
                  </a:moveTo>
                  <a:lnTo>
                    <a:pt x="19265" y="1"/>
                  </a:lnTo>
                  <a:cubicBezTo>
                    <a:pt x="19243" y="24"/>
                    <a:pt x="19311" y="252"/>
                    <a:pt x="19448" y="640"/>
                  </a:cubicBezTo>
                  <a:cubicBezTo>
                    <a:pt x="19608" y="1028"/>
                    <a:pt x="19836" y="1599"/>
                    <a:pt x="20087" y="2260"/>
                  </a:cubicBezTo>
                  <a:cubicBezTo>
                    <a:pt x="20338" y="2922"/>
                    <a:pt x="20612" y="3721"/>
                    <a:pt x="20772" y="4589"/>
                  </a:cubicBezTo>
                  <a:cubicBezTo>
                    <a:pt x="20840" y="5022"/>
                    <a:pt x="20863" y="5479"/>
                    <a:pt x="20818" y="5935"/>
                  </a:cubicBezTo>
                  <a:cubicBezTo>
                    <a:pt x="20772" y="6392"/>
                    <a:pt x="20612" y="6826"/>
                    <a:pt x="20407" y="7236"/>
                  </a:cubicBezTo>
                  <a:cubicBezTo>
                    <a:pt x="19996" y="8058"/>
                    <a:pt x="19357" y="8766"/>
                    <a:pt x="18649" y="9313"/>
                  </a:cubicBezTo>
                  <a:cubicBezTo>
                    <a:pt x="17987" y="9884"/>
                    <a:pt x="17257" y="10318"/>
                    <a:pt x="16641" y="10660"/>
                  </a:cubicBezTo>
                  <a:cubicBezTo>
                    <a:pt x="16024" y="11025"/>
                    <a:pt x="15499" y="11299"/>
                    <a:pt x="15111" y="11482"/>
                  </a:cubicBezTo>
                  <a:cubicBezTo>
                    <a:pt x="14746" y="11664"/>
                    <a:pt x="14518" y="11779"/>
                    <a:pt x="14518" y="11779"/>
                  </a:cubicBezTo>
                  <a:cubicBezTo>
                    <a:pt x="14518" y="11779"/>
                    <a:pt x="14312" y="11870"/>
                    <a:pt x="13924" y="12075"/>
                  </a:cubicBezTo>
                  <a:cubicBezTo>
                    <a:pt x="13536" y="12235"/>
                    <a:pt x="13011" y="12486"/>
                    <a:pt x="12349" y="12783"/>
                  </a:cubicBezTo>
                  <a:cubicBezTo>
                    <a:pt x="11003" y="13308"/>
                    <a:pt x="9177" y="13924"/>
                    <a:pt x="7328" y="14472"/>
                  </a:cubicBezTo>
                  <a:cubicBezTo>
                    <a:pt x="6392" y="14723"/>
                    <a:pt x="5456" y="14883"/>
                    <a:pt x="4566" y="14906"/>
                  </a:cubicBezTo>
                  <a:cubicBezTo>
                    <a:pt x="4499" y="14907"/>
                    <a:pt x="4433" y="14908"/>
                    <a:pt x="4368" y="14908"/>
                  </a:cubicBezTo>
                  <a:cubicBezTo>
                    <a:pt x="3534" y="14908"/>
                    <a:pt x="2781" y="14777"/>
                    <a:pt x="2146" y="14586"/>
                  </a:cubicBezTo>
                  <a:cubicBezTo>
                    <a:pt x="797" y="14188"/>
                    <a:pt x="91" y="13511"/>
                    <a:pt x="7" y="13511"/>
                  </a:cubicBezTo>
                  <a:cubicBezTo>
                    <a:pt x="4" y="13511"/>
                    <a:pt x="2" y="13512"/>
                    <a:pt x="1" y="13513"/>
                  </a:cubicBezTo>
                  <a:cubicBezTo>
                    <a:pt x="1" y="13536"/>
                    <a:pt x="47" y="13582"/>
                    <a:pt x="138" y="13650"/>
                  </a:cubicBezTo>
                  <a:cubicBezTo>
                    <a:pt x="206" y="13719"/>
                    <a:pt x="343" y="13856"/>
                    <a:pt x="503" y="13970"/>
                  </a:cubicBezTo>
                  <a:cubicBezTo>
                    <a:pt x="845" y="14221"/>
                    <a:pt x="1393" y="14540"/>
                    <a:pt x="2078" y="14792"/>
                  </a:cubicBezTo>
                  <a:cubicBezTo>
                    <a:pt x="2763" y="15043"/>
                    <a:pt x="3630" y="15180"/>
                    <a:pt x="4566" y="15180"/>
                  </a:cubicBezTo>
                  <a:cubicBezTo>
                    <a:pt x="4632" y="15181"/>
                    <a:pt x="4699" y="15182"/>
                    <a:pt x="4766" y="15182"/>
                  </a:cubicBezTo>
                  <a:cubicBezTo>
                    <a:pt x="5621" y="15182"/>
                    <a:pt x="6530" y="15049"/>
                    <a:pt x="7419" y="14837"/>
                  </a:cubicBezTo>
                  <a:cubicBezTo>
                    <a:pt x="9291" y="14312"/>
                    <a:pt x="11140" y="13742"/>
                    <a:pt x="12532" y="13217"/>
                  </a:cubicBezTo>
                  <a:cubicBezTo>
                    <a:pt x="13194" y="12943"/>
                    <a:pt x="13765" y="12692"/>
                    <a:pt x="14153" y="12532"/>
                  </a:cubicBezTo>
                  <a:cubicBezTo>
                    <a:pt x="14541" y="12349"/>
                    <a:pt x="14746" y="12235"/>
                    <a:pt x="14746" y="12235"/>
                  </a:cubicBezTo>
                  <a:cubicBezTo>
                    <a:pt x="14746" y="12235"/>
                    <a:pt x="14974" y="12121"/>
                    <a:pt x="15339" y="11938"/>
                  </a:cubicBezTo>
                  <a:cubicBezTo>
                    <a:pt x="15728" y="11733"/>
                    <a:pt x="16252" y="11459"/>
                    <a:pt x="16892" y="11094"/>
                  </a:cubicBezTo>
                  <a:cubicBezTo>
                    <a:pt x="17531" y="10706"/>
                    <a:pt x="18238" y="10249"/>
                    <a:pt x="18946" y="9633"/>
                  </a:cubicBezTo>
                  <a:cubicBezTo>
                    <a:pt x="19653" y="9040"/>
                    <a:pt x="20315" y="8286"/>
                    <a:pt x="20749" y="7396"/>
                  </a:cubicBezTo>
                  <a:cubicBezTo>
                    <a:pt x="20954" y="6940"/>
                    <a:pt x="21114" y="6460"/>
                    <a:pt x="21137" y="5958"/>
                  </a:cubicBezTo>
                  <a:cubicBezTo>
                    <a:pt x="21183" y="5479"/>
                    <a:pt x="21137" y="4999"/>
                    <a:pt x="21069" y="4543"/>
                  </a:cubicBezTo>
                  <a:cubicBezTo>
                    <a:pt x="20886" y="3630"/>
                    <a:pt x="20566" y="2854"/>
                    <a:pt x="20270" y="2192"/>
                  </a:cubicBezTo>
                  <a:cubicBezTo>
                    <a:pt x="19996" y="1530"/>
                    <a:pt x="19722" y="982"/>
                    <a:pt x="19562" y="594"/>
                  </a:cubicBezTo>
                  <a:cubicBezTo>
                    <a:pt x="19380" y="229"/>
                    <a:pt x="19265" y="1"/>
                    <a:pt x="19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1"/>
            <p:cNvSpPr/>
            <p:nvPr/>
          </p:nvSpPr>
          <p:spPr>
            <a:xfrm>
              <a:off x="6692550" y="3431825"/>
              <a:ext cx="73625" cy="238150"/>
            </a:xfrm>
            <a:custGeom>
              <a:avLst/>
              <a:gdLst/>
              <a:ahLst/>
              <a:cxnLst/>
              <a:rect l="l" t="t" r="r" b="b"/>
              <a:pathLst>
                <a:path w="2945" h="9526" extrusionOk="0">
                  <a:moveTo>
                    <a:pt x="71" y="0"/>
                  </a:moveTo>
                  <a:cubicBezTo>
                    <a:pt x="70" y="0"/>
                    <a:pt x="69" y="0"/>
                    <a:pt x="69" y="1"/>
                  </a:cubicBezTo>
                  <a:cubicBezTo>
                    <a:pt x="0" y="46"/>
                    <a:pt x="594" y="1233"/>
                    <a:pt x="1118" y="2466"/>
                  </a:cubicBezTo>
                  <a:cubicBezTo>
                    <a:pt x="1370" y="3059"/>
                    <a:pt x="1598" y="3675"/>
                    <a:pt x="1758" y="4155"/>
                  </a:cubicBezTo>
                  <a:cubicBezTo>
                    <a:pt x="1917" y="4611"/>
                    <a:pt x="2009" y="4931"/>
                    <a:pt x="2009" y="4931"/>
                  </a:cubicBezTo>
                  <a:cubicBezTo>
                    <a:pt x="2009" y="4931"/>
                    <a:pt x="2123" y="5250"/>
                    <a:pt x="2237" y="5707"/>
                  </a:cubicBezTo>
                  <a:cubicBezTo>
                    <a:pt x="2374" y="6186"/>
                    <a:pt x="2534" y="6825"/>
                    <a:pt x="2534" y="7464"/>
                  </a:cubicBezTo>
                  <a:cubicBezTo>
                    <a:pt x="2534" y="7784"/>
                    <a:pt x="2511" y="8104"/>
                    <a:pt x="2420" y="8378"/>
                  </a:cubicBezTo>
                  <a:cubicBezTo>
                    <a:pt x="2305" y="8651"/>
                    <a:pt x="2168" y="8880"/>
                    <a:pt x="2009" y="9062"/>
                  </a:cubicBezTo>
                  <a:cubicBezTo>
                    <a:pt x="1643" y="9382"/>
                    <a:pt x="1301" y="9473"/>
                    <a:pt x="1324" y="9519"/>
                  </a:cubicBezTo>
                  <a:cubicBezTo>
                    <a:pt x="1324" y="9523"/>
                    <a:pt x="1335" y="9525"/>
                    <a:pt x="1354" y="9525"/>
                  </a:cubicBezTo>
                  <a:cubicBezTo>
                    <a:pt x="1450" y="9525"/>
                    <a:pt x="1763" y="9464"/>
                    <a:pt x="2123" y="9199"/>
                  </a:cubicBezTo>
                  <a:cubicBezTo>
                    <a:pt x="2351" y="9039"/>
                    <a:pt x="2556" y="8788"/>
                    <a:pt x="2693" y="8492"/>
                  </a:cubicBezTo>
                  <a:cubicBezTo>
                    <a:pt x="2808" y="8172"/>
                    <a:pt x="2876" y="7830"/>
                    <a:pt x="2899" y="7487"/>
                  </a:cubicBezTo>
                  <a:cubicBezTo>
                    <a:pt x="2945" y="6780"/>
                    <a:pt x="2830" y="6095"/>
                    <a:pt x="2716" y="5593"/>
                  </a:cubicBezTo>
                  <a:cubicBezTo>
                    <a:pt x="2602" y="5113"/>
                    <a:pt x="2511" y="4771"/>
                    <a:pt x="2511" y="4771"/>
                  </a:cubicBezTo>
                  <a:cubicBezTo>
                    <a:pt x="2511" y="4771"/>
                    <a:pt x="2397" y="4452"/>
                    <a:pt x="2214" y="3995"/>
                  </a:cubicBezTo>
                  <a:cubicBezTo>
                    <a:pt x="2031" y="3516"/>
                    <a:pt x="1758" y="2899"/>
                    <a:pt x="1438" y="2306"/>
                  </a:cubicBezTo>
                  <a:cubicBezTo>
                    <a:pt x="851" y="1108"/>
                    <a:pt x="151" y="0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1"/>
            <p:cNvSpPr/>
            <p:nvPr/>
          </p:nvSpPr>
          <p:spPr>
            <a:xfrm>
              <a:off x="6462575" y="3076900"/>
              <a:ext cx="655100" cy="354275"/>
            </a:xfrm>
            <a:custGeom>
              <a:avLst/>
              <a:gdLst/>
              <a:ahLst/>
              <a:cxnLst/>
              <a:rect l="l" t="t" r="r" b="b"/>
              <a:pathLst>
                <a:path w="26204" h="14171" extrusionOk="0">
                  <a:moveTo>
                    <a:pt x="14586" y="0"/>
                  </a:moveTo>
                  <a:lnTo>
                    <a:pt x="14586" y="0"/>
                  </a:lnTo>
                  <a:cubicBezTo>
                    <a:pt x="13330" y="731"/>
                    <a:pt x="11984" y="1849"/>
                    <a:pt x="10409" y="2717"/>
                  </a:cubicBezTo>
                  <a:cubicBezTo>
                    <a:pt x="8923" y="3551"/>
                    <a:pt x="6804" y="3614"/>
                    <a:pt x="4900" y="3614"/>
                  </a:cubicBezTo>
                  <a:cubicBezTo>
                    <a:pt x="4566" y="3614"/>
                    <a:pt x="4238" y="3612"/>
                    <a:pt x="3922" y="3612"/>
                  </a:cubicBezTo>
                  <a:cubicBezTo>
                    <a:pt x="2689" y="3612"/>
                    <a:pt x="1626" y="3641"/>
                    <a:pt x="1005" y="3926"/>
                  </a:cubicBezTo>
                  <a:cubicBezTo>
                    <a:pt x="617" y="4086"/>
                    <a:pt x="320" y="4360"/>
                    <a:pt x="137" y="4634"/>
                  </a:cubicBezTo>
                  <a:cubicBezTo>
                    <a:pt x="0" y="5250"/>
                    <a:pt x="92" y="5798"/>
                    <a:pt x="92" y="5798"/>
                  </a:cubicBezTo>
                  <a:cubicBezTo>
                    <a:pt x="92" y="5798"/>
                    <a:pt x="341" y="5266"/>
                    <a:pt x="1719" y="5266"/>
                  </a:cubicBezTo>
                  <a:cubicBezTo>
                    <a:pt x="1956" y="5266"/>
                    <a:pt x="2226" y="5282"/>
                    <a:pt x="2534" y="5319"/>
                  </a:cubicBezTo>
                  <a:cubicBezTo>
                    <a:pt x="4634" y="5547"/>
                    <a:pt x="7419" y="11025"/>
                    <a:pt x="9427" y="12988"/>
                  </a:cubicBezTo>
                  <a:cubicBezTo>
                    <a:pt x="10281" y="13822"/>
                    <a:pt x="11645" y="14171"/>
                    <a:pt x="13328" y="14171"/>
                  </a:cubicBezTo>
                  <a:cubicBezTo>
                    <a:pt x="15562" y="14171"/>
                    <a:pt x="18358" y="13557"/>
                    <a:pt x="21274" y="12646"/>
                  </a:cubicBezTo>
                  <a:cubicBezTo>
                    <a:pt x="24309" y="11687"/>
                    <a:pt x="25610" y="10409"/>
                    <a:pt x="26181" y="9541"/>
                  </a:cubicBezTo>
                  <a:cubicBezTo>
                    <a:pt x="26181" y="9473"/>
                    <a:pt x="26204" y="9427"/>
                    <a:pt x="26204" y="9427"/>
                  </a:cubicBezTo>
                  <a:cubicBezTo>
                    <a:pt x="25610" y="7624"/>
                    <a:pt x="24766" y="6026"/>
                    <a:pt x="23830" y="4657"/>
                  </a:cubicBezTo>
                  <a:lnTo>
                    <a:pt x="23830" y="4657"/>
                  </a:lnTo>
                  <a:cubicBezTo>
                    <a:pt x="24150" y="6232"/>
                    <a:pt x="24150" y="8583"/>
                    <a:pt x="21684" y="9610"/>
                  </a:cubicBezTo>
                  <a:cubicBezTo>
                    <a:pt x="19734" y="10429"/>
                    <a:pt x="17082" y="11068"/>
                    <a:pt x="14619" y="11068"/>
                  </a:cubicBezTo>
                  <a:cubicBezTo>
                    <a:pt x="12211" y="11068"/>
                    <a:pt x="9984" y="10458"/>
                    <a:pt x="8765" y="8811"/>
                  </a:cubicBezTo>
                  <a:cubicBezTo>
                    <a:pt x="6277" y="5478"/>
                    <a:pt x="7396" y="3744"/>
                    <a:pt x="8697" y="3630"/>
                  </a:cubicBezTo>
                  <a:cubicBezTo>
                    <a:pt x="9998" y="3538"/>
                    <a:pt x="13650" y="2328"/>
                    <a:pt x="13673" y="1484"/>
                  </a:cubicBezTo>
                  <a:cubicBezTo>
                    <a:pt x="13696" y="1142"/>
                    <a:pt x="14061" y="548"/>
                    <a:pt x="14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1"/>
            <p:cNvSpPr/>
            <p:nvPr/>
          </p:nvSpPr>
          <p:spPr>
            <a:xfrm>
              <a:off x="6949900" y="3131575"/>
              <a:ext cx="35975" cy="28975"/>
            </a:xfrm>
            <a:custGeom>
              <a:avLst/>
              <a:gdLst/>
              <a:ahLst/>
              <a:cxnLst/>
              <a:rect l="l" t="t" r="r" b="b"/>
              <a:pathLst>
                <a:path w="1439" h="1159" extrusionOk="0">
                  <a:moveTo>
                    <a:pt x="363" y="1"/>
                  </a:moveTo>
                  <a:cubicBezTo>
                    <a:pt x="280" y="1"/>
                    <a:pt x="209" y="24"/>
                    <a:pt x="160" y="73"/>
                  </a:cubicBezTo>
                  <a:cubicBezTo>
                    <a:pt x="0" y="210"/>
                    <a:pt x="92" y="552"/>
                    <a:pt x="411" y="849"/>
                  </a:cubicBezTo>
                  <a:cubicBezTo>
                    <a:pt x="639" y="1044"/>
                    <a:pt x="901" y="1158"/>
                    <a:pt x="1091" y="1158"/>
                  </a:cubicBezTo>
                  <a:cubicBezTo>
                    <a:pt x="1168" y="1158"/>
                    <a:pt x="1232" y="1140"/>
                    <a:pt x="1278" y="1100"/>
                  </a:cubicBezTo>
                  <a:cubicBezTo>
                    <a:pt x="1438" y="963"/>
                    <a:pt x="1324" y="598"/>
                    <a:pt x="1027" y="324"/>
                  </a:cubicBezTo>
                  <a:cubicBezTo>
                    <a:pt x="806" y="119"/>
                    <a:pt x="552" y="1"/>
                    <a:pt x="36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1"/>
            <p:cNvSpPr/>
            <p:nvPr/>
          </p:nvSpPr>
          <p:spPr>
            <a:xfrm>
              <a:off x="6919075" y="3106825"/>
              <a:ext cx="26275" cy="20725"/>
            </a:xfrm>
            <a:custGeom>
              <a:avLst/>
              <a:gdLst/>
              <a:ahLst/>
              <a:cxnLst/>
              <a:rect l="l" t="t" r="r" b="b"/>
              <a:pathLst>
                <a:path w="1051" h="829" extrusionOk="0">
                  <a:moveTo>
                    <a:pt x="250" y="0"/>
                  </a:moveTo>
                  <a:cubicBezTo>
                    <a:pt x="198" y="0"/>
                    <a:pt x="152" y="11"/>
                    <a:pt x="115" y="36"/>
                  </a:cubicBezTo>
                  <a:cubicBezTo>
                    <a:pt x="1" y="150"/>
                    <a:pt x="92" y="401"/>
                    <a:pt x="297" y="607"/>
                  </a:cubicBezTo>
                  <a:cubicBezTo>
                    <a:pt x="459" y="752"/>
                    <a:pt x="644" y="829"/>
                    <a:pt x="778" y="829"/>
                  </a:cubicBezTo>
                  <a:cubicBezTo>
                    <a:pt x="833" y="829"/>
                    <a:pt x="880" y="816"/>
                    <a:pt x="914" y="789"/>
                  </a:cubicBezTo>
                  <a:cubicBezTo>
                    <a:pt x="1051" y="675"/>
                    <a:pt x="959" y="424"/>
                    <a:pt x="731" y="218"/>
                  </a:cubicBezTo>
                  <a:cubicBezTo>
                    <a:pt x="581" y="85"/>
                    <a:pt x="394" y="0"/>
                    <a:pt x="250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1"/>
            <p:cNvSpPr/>
            <p:nvPr/>
          </p:nvSpPr>
          <p:spPr>
            <a:xfrm>
              <a:off x="6104350" y="2399650"/>
              <a:ext cx="524300" cy="929225"/>
            </a:xfrm>
            <a:custGeom>
              <a:avLst/>
              <a:gdLst/>
              <a:ahLst/>
              <a:cxnLst/>
              <a:rect l="l" t="t" r="r" b="b"/>
              <a:pathLst>
                <a:path w="20972" h="37169" extrusionOk="0">
                  <a:moveTo>
                    <a:pt x="3857" y="1"/>
                  </a:moveTo>
                  <a:cubicBezTo>
                    <a:pt x="1888" y="1"/>
                    <a:pt x="0" y="1381"/>
                    <a:pt x="840" y="7894"/>
                  </a:cubicBezTo>
                  <a:cubicBezTo>
                    <a:pt x="1867" y="16043"/>
                    <a:pt x="9810" y="28848"/>
                    <a:pt x="11750" y="31359"/>
                  </a:cubicBezTo>
                  <a:cubicBezTo>
                    <a:pt x="13385" y="33500"/>
                    <a:pt x="15452" y="37168"/>
                    <a:pt x="17512" y="37168"/>
                  </a:cubicBezTo>
                  <a:cubicBezTo>
                    <a:pt x="17867" y="37168"/>
                    <a:pt x="18222" y="37059"/>
                    <a:pt x="18575" y="36814"/>
                  </a:cubicBezTo>
                  <a:cubicBezTo>
                    <a:pt x="20972" y="35148"/>
                    <a:pt x="8943" y="23096"/>
                    <a:pt x="5017" y="9446"/>
                  </a:cubicBezTo>
                  <a:cubicBezTo>
                    <a:pt x="3465" y="4082"/>
                    <a:pt x="5313" y="202"/>
                    <a:pt x="5313" y="202"/>
                  </a:cubicBezTo>
                  <a:cubicBezTo>
                    <a:pt x="4851" y="88"/>
                    <a:pt x="4352" y="1"/>
                    <a:pt x="3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1"/>
            <p:cNvSpPr/>
            <p:nvPr/>
          </p:nvSpPr>
          <p:spPr>
            <a:xfrm>
              <a:off x="6111625" y="2410050"/>
              <a:ext cx="483925" cy="918450"/>
            </a:xfrm>
            <a:custGeom>
              <a:avLst/>
              <a:gdLst/>
              <a:ahLst/>
              <a:cxnLst/>
              <a:rect l="l" t="t" r="r" b="b"/>
              <a:pathLst>
                <a:path w="19357" h="36738" extrusionOk="0">
                  <a:moveTo>
                    <a:pt x="2979" y="0"/>
                  </a:moveTo>
                  <a:cubicBezTo>
                    <a:pt x="2517" y="0"/>
                    <a:pt x="2059" y="75"/>
                    <a:pt x="1644" y="265"/>
                  </a:cubicBezTo>
                  <a:cubicBezTo>
                    <a:pt x="594" y="1201"/>
                    <a:pt x="1" y="3256"/>
                    <a:pt x="549" y="7478"/>
                  </a:cubicBezTo>
                  <a:cubicBezTo>
                    <a:pt x="1576" y="15627"/>
                    <a:pt x="9519" y="28432"/>
                    <a:pt x="11459" y="30943"/>
                  </a:cubicBezTo>
                  <a:cubicBezTo>
                    <a:pt x="13101" y="33083"/>
                    <a:pt x="15159" y="36737"/>
                    <a:pt x="17202" y="36737"/>
                  </a:cubicBezTo>
                  <a:cubicBezTo>
                    <a:pt x="17403" y="36737"/>
                    <a:pt x="17604" y="36702"/>
                    <a:pt x="17805" y="36626"/>
                  </a:cubicBezTo>
                  <a:cubicBezTo>
                    <a:pt x="19357" y="34435"/>
                    <a:pt x="7921" y="22680"/>
                    <a:pt x="4087" y="9441"/>
                  </a:cubicBezTo>
                  <a:cubicBezTo>
                    <a:pt x="2534" y="4077"/>
                    <a:pt x="4383" y="197"/>
                    <a:pt x="4383" y="197"/>
                  </a:cubicBezTo>
                  <a:cubicBezTo>
                    <a:pt x="3942" y="81"/>
                    <a:pt x="3459" y="0"/>
                    <a:pt x="297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1"/>
            <p:cNvSpPr/>
            <p:nvPr/>
          </p:nvSpPr>
          <p:spPr>
            <a:xfrm>
              <a:off x="6477400" y="323532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51" y="2779"/>
                    <a:pt x="1665" y="2779"/>
                  </a:cubicBezTo>
                  <a:cubicBezTo>
                    <a:pt x="1773" y="2779"/>
                    <a:pt x="1874" y="2754"/>
                    <a:pt x="1964" y="2702"/>
                  </a:cubicBezTo>
                  <a:cubicBezTo>
                    <a:pt x="2398" y="2451"/>
                    <a:pt x="2398" y="1675"/>
                    <a:pt x="1987" y="945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1"/>
            <p:cNvSpPr/>
            <p:nvPr/>
          </p:nvSpPr>
          <p:spPr>
            <a:xfrm>
              <a:off x="6471125" y="3232475"/>
              <a:ext cx="59950" cy="69475"/>
            </a:xfrm>
            <a:custGeom>
              <a:avLst/>
              <a:gdLst/>
              <a:ahLst/>
              <a:cxnLst/>
              <a:rect l="l" t="t" r="r" b="b"/>
              <a:pathLst>
                <a:path w="2398" h="2779" extrusionOk="0">
                  <a:moveTo>
                    <a:pt x="753" y="1"/>
                  </a:moveTo>
                  <a:cubicBezTo>
                    <a:pt x="647" y="1"/>
                    <a:pt x="547" y="25"/>
                    <a:pt x="457" y="77"/>
                  </a:cubicBezTo>
                  <a:cubicBezTo>
                    <a:pt x="24" y="328"/>
                    <a:pt x="1" y="1104"/>
                    <a:pt x="412" y="1835"/>
                  </a:cubicBezTo>
                  <a:cubicBezTo>
                    <a:pt x="738" y="2414"/>
                    <a:pt x="1236" y="2778"/>
                    <a:pt x="1645" y="2778"/>
                  </a:cubicBezTo>
                  <a:cubicBezTo>
                    <a:pt x="1751" y="2778"/>
                    <a:pt x="1851" y="2754"/>
                    <a:pt x="1941" y="2702"/>
                  </a:cubicBezTo>
                  <a:cubicBezTo>
                    <a:pt x="2375" y="2451"/>
                    <a:pt x="2397" y="1675"/>
                    <a:pt x="1987" y="944"/>
                  </a:cubicBezTo>
                  <a:cubicBezTo>
                    <a:pt x="1661" y="365"/>
                    <a:pt x="1162" y="1"/>
                    <a:pt x="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1"/>
            <p:cNvSpPr/>
            <p:nvPr/>
          </p:nvSpPr>
          <p:spPr>
            <a:xfrm>
              <a:off x="6477975" y="3246950"/>
              <a:ext cx="53100" cy="55000"/>
            </a:xfrm>
            <a:custGeom>
              <a:avLst/>
              <a:gdLst/>
              <a:ahLst/>
              <a:cxnLst/>
              <a:rect l="l" t="t" r="r" b="b"/>
              <a:pathLst>
                <a:path w="2124" h="2200" extrusionOk="0">
                  <a:moveTo>
                    <a:pt x="1439" y="0"/>
                  </a:moveTo>
                  <a:lnTo>
                    <a:pt x="1439" y="0"/>
                  </a:lnTo>
                  <a:cubicBezTo>
                    <a:pt x="1713" y="639"/>
                    <a:pt x="1644" y="1256"/>
                    <a:pt x="1279" y="1461"/>
                  </a:cubicBezTo>
                  <a:cubicBezTo>
                    <a:pt x="1188" y="1512"/>
                    <a:pt x="1088" y="1537"/>
                    <a:pt x="983" y="1537"/>
                  </a:cubicBezTo>
                  <a:cubicBezTo>
                    <a:pt x="668" y="1537"/>
                    <a:pt x="309" y="1318"/>
                    <a:pt x="1" y="959"/>
                  </a:cubicBezTo>
                  <a:lnTo>
                    <a:pt x="1" y="959"/>
                  </a:lnTo>
                  <a:cubicBezTo>
                    <a:pt x="46" y="1050"/>
                    <a:pt x="92" y="1164"/>
                    <a:pt x="138" y="1256"/>
                  </a:cubicBezTo>
                  <a:cubicBezTo>
                    <a:pt x="464" y="1835"/>
                    <a:pt x="962" y="2199"/>
                    <a:pt x="1371" y="2199"/>
                  </a:cubicBezTo>
                  <a:cubicBezTo>
                    <a:pt x="1477" y="2199"/>
                    <a:pt x="1577" y="2175"/>
                    <a:pt x="1667" y="2123"/>
                  </a:cubicBezTo>
                  <a:cubicBezTo>
                    <a:pt x="2101" y="1872"/>
                    <a:pt x="2123" y="1096"/>
                    <a:pt x="1713" y="365"/>
                  </a:cubicBezTo>
                  <a:cubicBezTo>
                    <a:pt x="1644" y="228"/>
                    <a:pt x="1553" y="114"/>
                    <a:pt x="143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1"/>
            <p:cNvSpPr/>
            <p:nvPr/>
          </p:nvSpPr>
          <p:spPr>
            <a:xfrm>
              <a:off x="6116200" y="2403550"/>
              <a:ext cx="463375" cy="932425"/>
            </a:xfrm>
            <a:custGeom>
              <a:avLst/>
              <a:gdLst/>
              <a:ahLst/>
              <a:cxnLst/>
              <a:rect l="l" t="t" r="r" b="b"/>
              <a:pathLst>
                <a:path w="18535" h="37297" extrusionOk="0">
                  <a:moveTo>
                    <a:pt x="15179" y="29787"/>
                  </a:moveTo>
                  <a:lnTo>
                    <a:pt x="15179" y="29787"/>
                  </a:lnTo>
                  <a:cubicBezTo>
                    <a:pt x="15179" y="29788"/>
                    <a:pt x="15261" y="29918"/>
                    <a:pt x="15424" y="30137"/>
                  </a:cubicBezTo>
                  <a:lnTo>
                    <a:pt x="15424" y="30137"/>
                  </a:lnTo>
                  <a:cubicBezTo>
                    <a:pt x="15266" y="29907"/>
                    <a:pt x="15179" y="29788"/>
                    <a:pt x="15179" y="29787"/>
                  </a:cubicBezTo>
                  <a:close/>
                  <a:moveTo>
                    <a:pt x="2509" y="1"/>
                  </a:moveTo>
                  <a:cubicBezTo>
                    <a:pt x="2418" y="24"/>
                    <a:pt x="2282" y="47"/>
                    <a:pt x="2100" y="115"/>
                  </a:cubicBezTo>
                  <a:cubicBezTo>
                    <a:pt x="1735" y="252"/>
                    <a:pt x="1233" y="571"/>
                    <a:pt x="845" y="1187"/>
                  </a:cubicBezTo>
                  <a:cubicBezTo>
                    <a:pt x="457" y="1804"/>
                    <a:pt x="206" y="2671"/>
                    <a:pt x="115" y="3675"/>
                  </a:cubicBezTo>
                  <a:cubicBezTo>
                    <a:pt x="0" y="4680"/>
                    <a:pt x="46" y="5821"/>
                    <a:pt x="183" y="7031"/>
                  </a:cubicBezTo>
                  <a:cubicBezTo>
                    <a:pt x="320" y="8263"/>
                    <a:pt x="548" y="9587"/>
                    <a:pt x="891" y="10957"/>
                  </a:cubicBezTo>
                  <a:cubicBezTo>
                    <a:pt x="1233" y="12326"/>
                    <a:pt x="1644" y="13764"/>
                    <a:pt x="2215" y="15202"/>
                  </a:cubicBezTo>
                  <a:cubicBezTo>
                    <a:pt x="2511" y="15910"/>
                    <a:pt x="2831" y="16617"/>
                    <a:pt x="3150" y="17348"/>
                  </a:cubicBezTo>
                  <a:cubicBezTo>
                    <a:pt x="3470" y="18078"/>
                    <a:pt x="3767" y="18809"/>
                    <a:pt x="4155" y="19539"/>
                  </a:cubicBezTo>
                  <a:cubicBezTo>
                    <a:pt x="4520" y="20247"/>
                    <a:pt x="4908" y="20977"/>
                    <a:pt x="5273" y="21707"/>
                  </a:cubicBezTo>
                  <a:cubicBezTo>
                    <a:pt x="5661" y="22438"/>
                    <a:pt x="6095" y="23122"/>
                    <a:pt x="6506" y="23853"/>
                  </a:cubicBezTo>
                  <a:cubicBezTo>
                    <a:pt x="6917" y="24560"/>
                    <a:pt x="7327" y="25268"/>
                    <a:pt x="7761" y="25953"/>
                  </a:cubicBezTo>
                  <a:cubicBezTo>
                    <a:pt x="8195" y="26660"/>
                    <a:pt x="8628" y="27345"/>
                    <a:pt x="9062" y="28030"/>
                  </a:cubicBezTo>
                  <a:cubicBezTo>
                    <a:pt x="9929" y="29377"/>
                    <a:pt x="10774" y="30746"/>
                    <a:pt x="11619" y="32024"/>
                  </a:cubicBezTo>
                  <a:cubicBezTo>
                    <a:pt x="12486" y="33303"/>
                    <a:pt x="13376" y="34512"/>
                    <a:pt x="14335" y="35562"/>
                  </a:cubicBezTo>
                  <a:cubicBezTo>
                    <a:pt x="14814" y="36087"/>
                    <a:pt x="15293" y="36589"/>
                    <a:pt x="15887" y="36955"/>
                  </a:cubicBezTo>
                  <a:cubicBezTo>
                    <a:pt x="16024" y="37046"/>
                    <a:pt x="16206" y="37092"/>
                    <a:pt x="16343" y="37183"/>
                  </a:cubicBezTo>
                  <a:cubicBezTo>
                    <a:pt x="16435" y="37206"/>
                    <a:pt x="16526" y="37229"/>
                    <a:pt x="16594" y="37251"/>
                  </a:cubicBezTo>
                  <a:cubicBezTo>
                    <a:pt x="16686" y="37274"/>
                    <a:pt x="16777" y="37297"/>
                    <a:pt x="16868" y="37297"/>
                  </a:cubicBezTo>
                  <a:cubicBezTo>
                    <a:pt x="16937" y="37297"/>
                    <a:pt x="17028" y="37297"/>
                    <a:pt x="17119" y="37274"/>
                  </a:cubicBezTo>
                  <a:lnTo>
                    <a:pt x="17371" y="37229"/>
                  </a:lnTo>
                  <a:cubicBezTo>
                    <a:pt x="17530" y="37160"/>
                    <a:pt x="17690" y="37069"/>
                    <a:pt x="17804" y="36977"/>
                  </a:cubicBezTo>
                  <a:cubicBezTo>
                    <a:pt x="17941" y="36863"/>
                    <a:pt x="18055" y="36749"/>
                    <a:pt x="18147" y="36635"/>
                  </a:cubicBezTo>
                  <a:cubicBezTo>
                    <a:pt x="18192" y="36589"/>
                    <a:pt x="18261" y="36544"/>
                    <a:pt x="18306" y="36475"/>
                  </a:cubicBezTo>
                  <a:cubicBezTo>
                    <a:pt x="18352" y="36407"/>
                    <a:pt x="18398" y="36338"/>
                    <a:pt x="18421" y="36247"/>
                  </a:cubicBezTo>
                  <a:cubicBezTo>
                    <a:pt x="18535" y="35927"/>
                    <a:pt x="18466" y="35631"/>
                    <a:pt x="18421" y="35357"/>
                  </a:cubicBezTo>
                  <a:cubicBezTo>
                    <a:pt x="18261" y="34786"/>
                    <a:pt x="18032" y="34307"/>
                    <a:pt x="17827" y="33850"/>
                  </a:cubicBezTo>
                  <a:cubicBezTo>
                    <a:pt x="17348" y="32960"/>
                    <a:pt x="16891" y="32230"/>
                    <a:pt x="16480" y="31636"/>
                  </a:cubicBezTo>
                  <a:cubicBezTo>
                    <a:pt x="16092" y="31043"/>
                    <a:pt x="15750" y="30586"/>
                    <a:pt x="15522" y="30267"/>
                  </a:cubicBezTo>
                  <a:cubicBezTo>
                    <a:pt x="15486" y="30221"/>
                    <a:pt x="15454" y="30177"/>
                    <a:pt x="15424" y="30137"/>
                  </a:cubicBezTo>
                  <a:lnTo>
                    <a:pt x="15424" y="30137"/>
                  </a:lnTo>
                  <a:cubicBezTo>
                    <a:pt x="15639" y="30451"/>
                    <a:pt x="15987" y="30972"/>
                    <a:pt x="16435" y="31682"/>
                  </a:cubicBezTo>
                  <a:cubicBezTo>
                    <a:pt x="16800" y="32275"/>
                    <a:pt x="17256" y="33029"/>
                    <a:pt x="17690" y="33919"/>
                  </a:cubicBezTo>
                  <a:cubicBezTo>
                    <a:pt x="17896" y="34375"/>
                    <a:pt x="18124" y="34855"/>
                    <a:pt x="18238" y="35380"/>
                  </a:cubicBezTo>
                  <a:cubicBezTo>
                    <a:pt x="18284" y="35654"/>
                    <a:pt x="18329" y="35950"/>
                    <a:pt x="18238" y="36179"/>
                  </a:cubicBezTo>
                  <a:cubicBezTo>
                    <a:pt x="18238" y="36247"/>
                    <a:pt x="18192" y="36293"/>
                    <a:pt x="18147" y="36338"/>
                  </a:cubicBezTo>
                  <a:cubicBezTo>
                    <a:pt x="18101" y="36407"/>
                    <a:pt x="18055" y="36452"/>
                    <a:pt x="18010" y="36498"/>
                  </a:cubicBezTo>
                  <a:cubicBezTo>
                    <a:pt x="17896" y="36612"/>
                    <a:pt x="17804" y="36726"/>
                    <a:pt x="17667" y="36795"/>
                  </a:cubicBezTo>
                  <a:cubicBezTo>
                    <a:pt x="17459" y="36982"/>
                    <a:pt x="17208" y="37065"/>
                    <a:pt x="16946" y="37065"/>
                  </a:cubicBezTo>
                  <a:cubicBezTo>
                    <a:pt x="16635" y="37065"/>
                    <a:pt x="16309" y="36948"/>
                    <a:pt x="16024" y="36749"/>
                  </a:cubicBezTo>
                  <a:cubicBezTo>
                    <a:pt x="15476" y="36407"/>
                    <a:pt x="14997" y="35905"/>
                    <a:pt x="14540" y="35380"/>
                  </a:cubicBezTo>
                  <a:cubicBezTo>
                    <a:pt x="13604" y="34330"/>
                    <a:pt x="12760" y="33120"/>
                    <a:pt x="11892" y="31842"/>
                  </a:cubicBezTo>
                  <a:cubicBezTo>
                    <a:pt x="11048" y="30564"/>
                    <a:pt x="10203" y="29217"/>
                    <a:pt x="9359" y="27847"/>
                  </a:cubicBezTo>
                  <a:cubicBezTo>
                    <a:pt x="8925" y="27163"/>
                    <a:pt x="8491" y="26455"/>
                    <a:pt x="8058" y="25770"/>
                  </a:cubicBezTo>
                  <a:cubicBezTo>
                    <a:pt x="7624" y="25085"/>
                    <a:pt x="7236" y="24355"/>
                    <a:pt x="6825" y="23647"/>
                  </a:cubicBezTo>
                  <a:cubicBezTo>
                    <a:pt x="6414" y="22940"/>
                    <a:pt x="5981" y="22255"/>
                    <a:pt x="5593" y="21548"/>
                  </a:cubicBezTo>
                  <a:cubicBezTo>
                    <a:pt x="5205" y="20817"/>
                    <a:pt x="4839" y="20087"/>
                    <a:pt x="4474" y="19379"/>
                  </a:cubicBezTo>
                  <a:cubicBezTo>
                    <a:pt x="4086" y="18672"/>
                    <a:pt x="3789" y="17918"/>
                    <a:pt x="3470" y="17211"/>
                  </a:cubicBezTo>
                  <a:cubicBezTo>
                    <a:pt x="3150" y="16480"/>
                    <a:pt x="2808" y="15773"/>
                    <a:pt x="2511" y="15065"/>
                  </a:cubicBezTo>
                  <a:cubicBezTo>
                    <a:pt x="1963" y="13650"/>
                    <a:pt x="1507" y="12235"/>
                    <a:pt x="1142" y="10888"/>
                  </a:cubicBezTo>
                  <a:cubicBezTo>
                    <a:pt x="799" y="9541"/>
                    <a:pt x="525" y="8218"/>
                    <a:pt x="389" y="7008"/>
                  </a:cubicBezTo>
                  <a:cubicBezTo>
                    <a:pt x="229" y="5798"/>
                    <a:pt x="160" y="4680"/>
                    <a:pt x="252" y="3698"/>
                  </a:cubicBezTo>
                  <a:cubicBezTo>
                    <a:pt x="320" y="2694"/>
                    <a:pt x="548" y="1849"/>
                    <a:pt x="891" y="1233"/>
                  </a:cubicBezTo>
                  <a:cubicBezTo>
                    <a:pt x="1256" y="617"/>
                    <a:pt x="1758" y="274"/>
                    <a:pt x="2100" y="137"/>
                  </a:cubicBezTo>
                  <a:cubicBezTo>
                    <a:pt x="2282" y="47"/>
                    <a:pt x="2418" y="24"/>
                    <a:pt x="2509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1"/>
            <p:cNvSpPr/>
            <p:nvPr/>
          </p:nvSpPr>
          <p:spPr>
            <a:xfrm>
              <a:off x="6365200" y="2482325"/>
              <a:ext cx="471725" cy="682550"/>
            </a:xfrm>
            <a:custGeom>
              <a:avLst/>
              <a:gdLst/>
              <a:ahLst/>
              <a:cxnLst/>
              <a:rect l="l" t="t" r="r" b="b"/>
              <a:pathLst>
                <a:path w="18869" h="27302" extrusionOk="0">
                  <a:moveTo>
                    <a:pt x="7122" y="1"/>
                  </a:moveTo>
                  <a:cubicBezTo>
                    <a:pt x="5913" y="1"/>
                    <a:pt x="4593" y="597"/>
                    <a:pt x="3918" y="1346"/>
                  </a:cubicBezTo>
                  <a:cubicBezTo>
                    <a:pt x="2914" y="2442"/>
                    <a:pt x="2412" y="3994"/>
                    <a:pt x="2686" y="5386"/>
                  </a:cubicBezTo>
                  <a:cubicBezTo>
                    <a:pt x="3142" y="7737"/>
                    <a:pt x="4443" y="9837"/>
                    <a:pt x="5425" y="12005"/>
                  </a:cubicBezTo>
                  <a:cubicBezTo>
                    <a:pt x="6634" y="14767"/>
                    <a:pt x="8072" y="16479"/>
                    <a:pt x="9533" y="19150"/>
                  </a:cubicBezTo>
                  <a:cubicBezTo>
                    <a:pt x="8004" y="18282"/>
                    <a:pt x="6018" y="17506"/>
                    <a:pt x="4375" y="16867"/>
                  </a:cubicBezTo>
                  <a:cubicBezTo>
                    <a:pt x="3978" y="16710"/>
                    <a:pt x="3577" y="16637"/>
                    <a:pt x="3193" y="16637"/>
                  </a:cubicBezTo>
                  <a:cubicBezTo>
                    <a:pt x="1410" y="16637"/>
                    <a:pt x="0" y="18199"/>
                    <a:pt x="1202" y="20040"/>
                  </a:cubicBezTo>
                  <a:cubicBezTo>
                    <a:pt x="2206" y="21546"/>
                    <a:pt x="3850" y="23007"/>
                    <a:pt x="5288" y="24194"/>
                  </a:cubicBezTo>
                  <a:cubicBezTo>
                    <a:pt x="7314" y="25892"/>
                    <a:pt x="10251" y="27302"/>
                    <a:pt x="12859" y="27302"/>
                  </a:cubicBezTo>
                  <a:cubicBezTo>
                    <a:pt x="14600" y="27302"/>
                    <a:pt x="16193" y="26674"/>
                    <a:pt x="17271" y="25084"/>
                  </a:cubicBezTo>
                  <a:cubicBezTo>
                    <a:pt x="18869" y="22733"/>
                    <a:pt x="17887" y="19173"/>
                    <a:pt x="17203" y="16685"/>
                  </a:cubicBezTo>
                  <a:cubicBezTo>
                    <a:pt x="16107" y="12599"/>
                    <a:pt x="14372" y="8559"/>
                    <a:pt x="12204" y="4793"/>
                  </a:cubicBezTo>
                  <a:cubicBezTo>
                    <a:pt x="11496" y="3560"/>
                    <a:pt x="10743" y="2236"/>
                    <a:pt x="9670" y="1209"/>
                  </a:cubicBezTo>
                  <a:cubicBezTo>
                    <a:pt x="9442" y="981"/>
                    <a:pt x="9168" y="730"/>
                    <a:pt x="8871" y="524"/>
                  </a:cubicBezTo>
                  <a:cubicBezTo>
                    <a:pt x="8552" y="319"/>
                    <a:pt x="8232" y="159"/>
                    <a:pt x="7890" y="91"/>
                  </a:cubicBezTo>
                  <a:cubicBezTo>
                    <a:pt x="7645" y="29"/>
                    <a:pt x="7386" y="1"/>
                    <a:pt x="7122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1"/>
            <p:cNvSpPr/>
            <p:nvPr/>
          </p:nvSpPr>
          <p:spPr>
            <a:xfrm>
              <a:off x="6367275" y="2692300"/>
              <a:ext cx="469650" cy="472575"/>
            </a:xfrm>
            <a:custGeom>
              <a:avLst/>
              <a:gdLst/>
              <a:ahLst/>
              <a:cxnLst/>
              <a:rect l="l" t="t" r="r" b="b"/>
              <a:pathLst>
                <a:path w="18786" h="18903" extrusionOk="0">
                  <a:moveTo>
                    <a:pt x="14015" y="0"/>
                  </a:moveTo>
                  <a:cubicBezTo>
                    <a:pt x="11527" y="982"/>
                    <a:pt x="7350" y="2808"/>
                    <a:pt x="5365" y="3675"/>
                  </a:cubicBezTo>
                  <a:cubicBezTo>
                    <a:pt x="5753" y="4565"/>
                    <a:pt x="6163" y="5341"/>
                    <a:pt x="6620" y="6094"/>
                  </a:cubicBezTo>
                  <a:cubicBezTo>
                    <a:pt x="8244" y="5418"/>
                    <a:pt x="10805" y="4473"/>
                    <a:pt x="11746" y="4473"/>
                  </a:cubicBezTo>
                  <a:cubicBezTo>
                    <a:pt x="11757" y="4473"/>
                    <a:pt x="11768" y="4474"/>
                    <a:pt x="11778" y="4474"/>
                  </a:cubicBezTo>
                  <a:cubicBezTo>
                    <a:pt x="13171" y="4542"/>
                    <a:pt x="14723" y="8423"/>
                    <a:pt x="14358" y="10135"/>
                  </a:cubicBezTo>
                  <a:cubicBezTo>
                    <a:pt x="14281" y="10504"/>
                    <a:pt x="13907" y="10650"/>
                    <a:pt x="13367" y="10650"/>
                  </a:cubicBezTo>
                  <a:cubicBezTo>
                    <a:pt x="12141" y="10650"/>
                    <a:pt x="10055" y="9899"/>
                    <a:pt x="8629" y="9313"/>
                  </a:cubicBezTo>
                  <a:lnTo>
                    <a:pt x="8629" y="9313"/>
                  </a:lnTo>
                  <a:cubicBezTo>
                    <a:pt x="8902" y="9769"/>
                    <a:pt x="9176" y="10226"/>
                    <a:pt x="9450" y="10751"/>
                  </a:cubicBezTo>
                  <a:cubicBezTo>
                    <a:pt x="8971" y="10477"/>
                    <a:pt x="8446" y="10203"/>
                    <a:pt x="7898" y="9952"/>
                  </a:cubicBezTo>
                  <a:lnTo>
                    <a:pt x="7898" y="9952"/>
                  </a:lnTo>
                  <a:cubicBezTo>
                    <a:pt x="7899" y="9952"/>
                    <a:pt x="13194" y="13193"/>
                    <a:pt x="13673" y="15065"/>
                  </a:cubicBezTo>
                  <a:cubicBezTo>
                    <a:pt x="13932" y="16030"/>
                    <a:pt x="13323" y="16716"/>
                    <a:pt x="12012" y="16716"/>
                  </a:cubicBezTo>
                  <a:cubicBezTo>
                    <a:pt x="10781" y="16716"/>
                    <a:pt x="8930" y="16110"/>
                    <a:pt x="6597" y="14563"/>
                  </a:cubicBezTo>
                  <a:cubicBezTo>
                    <a:pt x="2420" y="11778"/>
                    <a:pt x="4337" y="9404"/>
                    <a:pt x="4931" y="8719"/>
                  </a:cubicBezTo>
                  <a:cubicBezTo>
                    <a:pt x="4817" y="8674"/>
                    <a:pt x="4703" y="8628"/>
                    <a:pt x="4589" y="8582"/>
                  </a:cubicBezTo>
                  <a:cubicBezTo>
                    <a:pt x="4132" y="8491"/>
                    <a:pt x="3470" y="8377"/>
                    <a:pt x="2717" y="8263"/>
                  </a:cubicBezTo>
                  <a:cubicBezTo>
                    <a:pt x="1142" y="8468"/>
                    <a:pt x="1" y="9929"/>
                    <a:pt x="1119" y="11641"/>
                  </a:cubicBezTo>
                  <a:cubicBezTo>
                    <a:pt x="2123" y="13147"/>
                    <a:pt x="3767" y="14608"/>
                    <a:pt x="5205" y="15795"/>
                  </a:cubicBezTo>
                  <a:cubicBezTo>
                    <a:pt x="7231" y="17493"/>
                    <a:pt x="10168" y="18903"/>
                    <a:pt x="12776" y="18903"/>
                  </a:cubicBezTo>
                  <a:cubicBezTo>
                    <a:pt x="14517" y="18903"/>
                    <a:pt x="16110" y="18275"/>
                    <a:pt x="17188" y="16685"/>
                  </a:cubicBezTo>
                  <a:cubicBezTo>
                    <a:pt x="18786" y="14334"/>
                    <a:pt x="17804" y="10774"/>
                    <a:pt x="17120" y="8286"/>
                  </a:cubicBezTo>
                  <a:cubicBezTo>
                    <a:pt x="16366" y="5478"/>
                    <a:pt x="15316" y="2693"/>
                    <a:pt x="14015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1"/>
            <p:cNvSpPr/>
            <p:nvPr/>
          </p:nvSpPr>
          <p:spPr>
            <a:xfrm>
              <a:off x="6596675" y="2958275"/>
              <a:ext cx="97600" cy="48575"/>
            </a:xfrm>
            <a:custGeom>
              <a:avLst/>
              <a:gdLst/>
              <a:ahLst/>
              <a:cxnLst/>
              <a:rect l="l" t="t" r="r" b="b"/>
              <a:pathLst>
                <a:path w="3904" h="1943" extrusionOk="0">
                  <a:moveTo>
                    <a:pt x="100" y="0"/>
                  </a:moveTo>
                  <a:cubicBezTo>
                    <a:pt x="55" y="0"/>
                    <a:pt x="28" y="7"/>
                    <a:pt x="23" y="20"/>
                  </a:cubicBezTo>
                  <a:cubicBezTo>
                    <a:pt x="0" y="66"/>
                    <a:pt x="503" y="294"/>
                    <a:pt x="1005" y="523"/>
                  </a:cubicBezTo>
                  <a:cubicBezTo>
                    <a:pt x="1507" y="751"/>
                    <a:pt x="1986" y="979"/>
                    <a:pt x="1986" y="979"/>
                  </a:cubicBezTo>
                  <a:cubicBezTo>
                    <a:pt x="1986" y="979"/>
                    <a:pt x="2100" y="1025"/>
                    <a:pt x="2283" y="1116"/>
                  </a:cubicBezTo>
                  <a:cubicBezTo>
                    <a:pt x="2488" y="1185"/>
                    <a:pt x="2717" y="1299"/>
                    <a:pt x="2945" y="1413"/>
                  </a:cubicBezTo>
                  <a:cubicBezTo>
                    <a:pt x="3082" y="1458"/>
                    <a:pt x="3173" y="1527"/>
                    <a:pt x="3287" y="1595"/>
                  </a:cubicBezTo>
                  <a:cubicBezTo>
                    <a:pt x="3401" y="1664"/>
                    <a:pt x="3493" y="1710"/>
                    <a:pt x="3561" y="1778"/>
                  </a:cubicBezTo>
                  <a:cubicBezTo>
                    <a:pt x="3700" y="1877"/>
                    <a:pt x="3805" y="1942"/>
                    <a:pt x="3845" y="1942"/>
                  </a:cubicBezTo>
                  <a:cubicBezTo>
                    <a:pt x="3850" y="1942"/>
                    <a:pt x="3855" y="1941"/>
                    <a:pt x="3858" y="1938"/>
                  </a:cubicBezTo>
                  <a:cubicBezTo>
                    <a:pt x="3904" y="1938"/>
                    <a:pt x="3835" y="1824"/>
                    <a:pt x="3721" y="1664"/>
                  </a:cubicBezTo>
                  <a:cubicBezTo>
                    <a:pt x="3652" y="1573"/>
                    <a:pt x="3584" y="1481"/>
                    <a:pt x="3493" y="1413"/>
                  </a:cubicBezTo>
                  <a:cubicBezTo>
                    <a:pt x="3379" y="1322"/>
                    <a:pt x="3287" y="1207"/>
                    <a:pt x="3173" y="1139"/>
                  </a:cubicBezTo>
                  <a:cubicBezTo>
                    <a:pt x="2945" y="979"/>
                    <a:pt x="2717" y="842"/>
                    <a:pt x="2534" y="728"/>
                  </a:cubicBezTo>
                  <a:cubicBezTo>
                    <a:pt x="2351" y="637"/>
                    <a:pt x="2214" y="568"/>
                    <a:pt x="2214" y="568"/>
                  </a:cubicBezTo>
                  <a:cubicBezTo>
                    <a:pt x="2214" y="568"/>
                    <a:pt x="1689" y="363"/>
                    <a:pt x="1142" y="226"/>
                  </a:cubicBezTo>
                  <a:cubicBezTo>
                    <a:pt x="723" y="99"/>
                    <a:pt x="276" y="0"/>
                    <a:pt x="1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1"/>
            <p:cNvSpPr/>
            <p:nvPr/>
          </p:nvSpPr>
          <p:spPr>
            <a:xfrm>
              <a:off x="6408925" y="2473725"/>
              <a:ext cx="362375" cy="351550"/>
            </a:xfrm>
            <a:custGeom>
              <a:avLst/>
              <a:gdLst/>
              <a:ahLst/>
              <a:cxnLst/>
              <a:rect l="l" t="t" r="r" b="b"/>
              <a:pathLst>
                <a:path w="14495" h="14062" extrusionOk="0">
                  <a:moveTo>
                    <a:pt x="5657" y="1"/>
                  </a:moveTo>
                  <a:cubicBezTo>
                    <a:pt x="4231" y="1"/>
                    <a:pt x="2685" y="997"/>
                    <a:pt x="1850" y="1873"/>
                  </a:cubicBezTo>
                  <a:cubicBezTo>
                    <a:pt x="708" y="3082"/>
                    <a:pt x="1" y="4406"/>
                    <a:pt x="320" y="5936"/>
                  </a:cubicBezTo>
                  <a:cubicBezTo>
                    <a:pt x="845" y="8560"/>
                    <a:pt x="2352" y="10889"/>
                    <a:pt x="3470" y="13308"/>
                  </a:cubicBezTo>
                  <a:cubicBezTo>
                    <a:pt x="3584" y="13582"/>
                    <a:pt x="3699" y="13810"/>
                    <a:pt x="3813" y="14061"/>
                  </a:cubicBezTo>
                  <a:cubicBezTo>
                    <a:pt x="5319" y="13399"/>
                    <a:pt x="9587" y="11710"/>
                    <a:pt x="14495" y="11619"/>
                  </a:cubicBezTo>
                  <a:cubicBezTo>
                    <a:pt x="13536" y="9473"/>
                    <a:pt x="12441" y="7351"/>
                    <a:pt x="11231" y="5319"/>
                  </a:cubicBezTo>
                  <a:cubicBezTo>
                    <a:pt x="10409" y="3950"/>
                    <a:pt x="9542" y="2489"/>
                    <a:pt x="8309" y="1325"/>
                  </a:cubicBezTo>
                  <a:cubicBezTo>
                    <a:pt x="8058" y="1051"/>
                    <a:pt x="7739" y="800"/>
                    <a:pt x="7373" y="572"/>
                  </a:cubicBezTo>
                  <a:cubicBezTo>
                    <a:pt x="7031" y="343"/>
                    <a:pt x="6643" y="161"/>
                    <a:pt x="6278" y="69"/>
                  </a:cubicBezTo>
                  <a:cubicBezTo>
                    <a:pt x="6075" y="23"/>
                    <a:pt x="5868" y="1"/>
                    <a:pt x="5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1"/>
            <p:cNvSpPr/>
            <p:nvPr/>
          </p:nvSpPr>
          <p:spPr>
            <a:xfrm>
              <a:off x="6460300" y="2473950"/>
              <a:ext cx="311000" cy="351325"/>
            </a:xfrm>
            <a:custGeom>
              <a:avLst/>
              <a:gdLst/>
              <a:ahLst/>
              <a:cxnLst/>
              <a:rect l="l" t="t" r="r" b="b"/>
              <a:pathLst>
                <a:path w="12440" h="14053" extrusionOk="0">
                  <a:moveTo>
                    <a:pt x="3586" y="0"/>
                  </a:moveTo>
                  <a:cubicBezTo>
                    <a:pt x="2778" y="0"/>
                    <a:pt x="1919" y="321"/>
                    <a:pt x="1187" y="768"/>
                  </a:cubicBezTo>
                  <a:cubicBezTo>
                    <a:pt x="4040" y="996"/>
                    <a:pt x="6505" y="6018"/>
                    <a:pt x="6254" y="7821"/>
                  </a:cubicBezTo>
                  <a:cubicBezTo>
                    <a:pt x="5980" y="9670"/>
                    <a:pt x="1803" y="10286"/>
                    <a:pt x="0" y="10446"/>
                  </a:cubicBezTo>
                  <a:cubicBezTo>
                    <a:pt x="91" y="10651"/>
                    <a:pt x="206" y="10857"/>
                    <a:pt x="297" y="11062"/>
                  </a:cubicBezTo>
                  <a:cubicBezTo>
                    <a:pt x="525" y="11496"/>
                    <a:pt x="731" y="11930"/>
                    <a:pt x="936" y="12340"/>
                  </a:cubicBezTo>
                  <a:cubicBezTo>
                    <a:pt x="2065" y="11924"/>
                    <a:pt x="6119" y="10424"/>
                    <a:pt x="7751" y="10424"/>
                  </a:cubicBezTo>
                  <a:cubicBezTo>
                    <a:pt x="7999" y="10424"/>
                    <a:pt x="8191" y="10459"/>
                    <a:pt x="8309" y="10537"/>
                  </a:cubicBezTo>
                  <a:cubicBezTo>
                    <a:pt x="9176" y="11131"/>
                    <a:pt x="3378" y="13071"/>
                    <a:pt x="1575" y="13664"/>
                  </a:cubicBezTo>
                  <a:cubicBezTo>
                    <a:pt x="1644" y="13801"/>
                    <a:pt x="1689" y="13915"/>
                    <a:pt x="1758" y="14052"/>
                  </a:cubicBezTo>
                  <a:cubicBezTo>
                    <a:pt x="3264" y="13390"/>
                    <a:pt x="7532" y="11701"/>
                    <a:pt x="12440" y="11610"/>
                  </a:cubicBezTo>
                  <a:cubicBezTo>
                    <a:pt x="11481" y="9464"/>
                    <a:pt x="10386" y="7342"/>
                    <a:pt x="9176" y="5310"/>
                  </a:cubicBezTo>
                  <a:cubicBezTo>
                    <a:pt x="8354" y="3941"/>
                    <a:pt x="7487" y="2480"/>
                    <a:pt x="6254" y="1316"/>
                  </a:cubicBezTo>
                  <a:cubicBezTo>
                    <a:pt x="6003" y="1042"/>
                    <a:pt x="5684" y="791"/>
                    <a:pt x="5318" y="563"/>
                  </a:cubicBezTo>
                  <a:cubicBezTo>
                    <a:pt x="4976" y="334"/>
                    <a:pt x="4588" y="152"/>
                    <a:pt x="4223" y="60"/>
                  </a:cubicBezTo>
                  <a:cubicBezTo>
                    <a:pt x="4109" y="38"/>
                    <a:pt x="3995" y="15"/>
                    <a:pt x="3880" y="15"/>
                  </a:cubicBezTo>
                  <a:cubicBezTo>
                    <a:pt x="3783" y="5"/>
                    <a:pt x="3685" y="0"/>
                    <a:pt x="35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1"/>
            <p:cNvSpPr/>
            <p:nvPr/>
          </p:nvSpPr>
          <p:spPr>
            <a:xfrm>
              <a:off x="6496250" y="2715625"/>
              <a:ext cx="243075" cy="58975"/>
            </a:xfrm>
            <a:custGeom>
              <a:avLst/>
              <a:gdLst/>
              <a:ahLst/>
              <a:cxnLst/>
              <a:rect l="l" t="t" r="r" b="b"/>
              <a:pathLst>
                <a:path w="9723" h="2359" extrusionOk="0">
                  <a:moveTo>
                    <a:pt x="7371" y="1"/>
                  </a:moveTo>
                  <a:cubicBezTo>
                    <a:pt x="7296" y="1"/>
                    <a:pt x="7220" y="2"/>
                    <a:pt x="7144" y="3"/>
                  </a:cubicBezTo>
                  <a:cubicBezTo>
                    <a:pt x="6483" y="26"/>
                    <a:pt x="5843" y="49"/>
                    <a:pt x="5364" y="117"/>
                  </a:cubicBezTo>
                  <a:cubicBezTo>
                    <a:pt x="4862" y="186"/>
                    <a:pt x="4542" y="231"/>
                    <a:pt x="4542" y="231"/>
                  </a:cubicBezTo>
                  <a:cubicBezTo>
                    <a:pt x="4542" y="231"/>
                    <a:pt x="4223" y="322"/>
                    <a:pt x="3766" y="459"/>
                  </a:cubicBezTo>
                  <a:cubicBezTo>
                    <a:pt x="3287" y="574"/>
                    <a:pt x="2716" y="825"/>
                    <a:pt x="2123" y="1053"/>
                  </a:cubicBezTo>
                  <a:cubicBezTo>
                    <a:pt x="982" y="1578"/>
                    <a:pt x="0" y="2331"/>
                    <a:pt x="46" y="2354"/>
                  </a:cubicBezTo>
                  <a:cubicBezTo>
                    <a:pt x="48" y="2357"/>
                    <a:pt x="53" y="2359"/>
                    <a:pt x="60" y="2359"/>
                  </a:cubicBezTo>
                  <a:cubicBezTo>
                    <a:pt x="197" y="2359"/>
                    <a:pt x="1198" y="1762"/>
                    <a:pt x="2283" y="1350"/>
                  </a:cubicBezTo>
                  <a:cubicBezTo>
                    <a:pt x="2876" y="1167"/>
                    <a:pt x="3447" y="939"/>
                    <a:pt x="3926" y="870"/>
                  </a:cubicBezTo>
                  <a:cubicBezTo>
                    <a:pt x="4383" y="756"/>
                    <a:pt x="4679" y="688"/>
                    <a:pt x="4679" y="688"/>
                  </a:cubicBezTo>
                  <a:cubicBezTo>
                    <a:pt x="4679" y="688"/>
                    <a:pt x="4976" y="619"/>
                    <a:pt x="5433" y="551"/>
                  </a:cubicBezTo>
                  <a:cubicBezTo>
                    <a:pt x="5889" y="437"/>
                    <a:pt x="6528" y="391"/>
                    <a:pt x="7167" y="322"/>
                  </a:cubicBezTo>
                  <a:cubicBezTo>
                    <a:pt x="8423" y="231"/>
                    <a:pt x="9701" y="300"/>
                    <a:pt x="9701" y="231"/>
                  </a:cubicBezTo>
                  <a:cubicBezTo>
                    <a:pt x="9722" y="167"/>
                    <a:pt x="8590" y="1"/>
                    <a:pt x="7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1"/>
            <p:cNvSpPr/>
            <p:nvPr/>
          </p:nvSpPr>
          <p:spPr>
            <a:xfrm>
              <a:off x="6192875" y="2703225"/>
              <a:ext cx="316525" cy="253225"/>
            </a:xfrm>
            <a:custGeom>
              <a:avLst/>
              <a:gdLst/>
              <a:ahLst/>
              <a:cxnLst/>
              <a:rect l="l" t="t" r="r" b="b"/>
              <a:pathLst>
                <a:path w="12661" h="10129" extrusionOk="0">
                  <a:moveTo>
                    <a:pt x="5096" y="1"/>
                  </a:moveTo>
                  <a:cubicBezTo>
                    <a:pt x="2012" y="1"/>
                    <a:pt x="339" y="2711"/>
                    <a:pt x="197" y="3740"/>
                  </a:cubicBezTo>
                  <a:cubicBezTo>
                    <a:pt x="1" y="5254"/>
                    <a:pt x="1634" y="7311"/>
                    <a:pt x="3200" y="7311"/>
                  </a:cubicBezTo>
                  <a:cubicBezTo>
                    <a:pt x="3451" y="7311"/>
                    <a:pt x="3701" y="7258"/>
                    <a:pt x="3941" y="7141"/>
                  </a:cubicBezTo>
                  <a:cubicBezTo>
                    <a:pt x="3941" y="7141"/>
                    <a:pt x="5082" y="8967"/>
                    <a:pt x="6954" y="9743"/>
                  </a:cubicBezTo>
                  <a:cubicBezTo>
                    <a:pt x="7583" y="10007"/>
                    <a:pt x="8213" y="10129"/>
                    <a:pt x="8768" y="10129"/>
                  </a:cubicBezTo>
                  <a:cubicBezTo>
                    <a:pt x="9842" y="10129"/>
                    <a:pt x="10636" y="9674"/>
                    <a:pt x="10606" y="8921"/>
                  </a:cubicBezTo>
                  <a:cubicBezTo>
                    <a:pt x="10606" y="8921"/>
                    <a:pt x="12660" y="2987"/>
                    <a:pt x="8095" y="773"/>
                  </a:cubicBezTo>
                  <a:cubicBezTo>
                    <a:pt x="6981" y="223"/>
                    <a:pt x="5980" y="1"/>
                    <a:pt x="5096" y="1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1"/>
            <p:cNvSpPr/>
            <p:nvPr/>
          </p:nvSpPr>
          <p:spPr>
            <a:xfrm>
              <a:off x="6192875" y="2740800"/>
              <a:ext cx="290275" cy="215650"/>
            </a:xfrm>
            <a:custGeom>
              <a:avLst/>
              <a:gdLst/>
              <a:ahLst/>
              <a:cxnLst/>
              <a:rect l="l" t="t" r="r" b="b"/>
              <a:pathLst>
                <a:path w="11611" h="8626" extrusionOk="0">
                  <a:moveTo>
                    <a:pt x="1544" y="0"/>
                  </a:moveTo>
                  <a:cubicBezTo>
                    <a:pt x="722" y="799"/>
                    <a:pt x="266" y="1735"/>
                    <a:pt x="197" y="2237"/>
                  </a:cubicBezTo>
                  <a:cubicBezTo>
                    <a:pt x="1" y="3751"/>
                    <a:pt x="1634" y="5808"/>
                    <a:pt x="3200" y="5808"/>
                  </a:cubicBezTo>
                  <a:cubicBezTo>
                    <a:pt x="3451" y="5808"/>
                    <a:pt x="3701" y="5755"/>
                    <a:pt x="3941" y="5638"/>
                  </a:cubicBezTo>
                  <a:cubicBezTo>
                    <a:pt x="3941" y="5638"/>
                    <a:pt x="5082" y="7464"/>
                    <a:pt x="6954" y="8240"/>
                  </a:cubicBezTo>
                  <a:cubicBezTo>
                    <a:pt x="7583" y="8504"/>
                    <a:pt x="8213" y="8626"/>
                    <a:pt x="8768" y="8626"/>
                  </a:cubicBezTo>
                  <a:cubicBezTo>
                    <a:pt x="9842" y="8626"/>
                    <a:pt x="10636" y="8171"/>
                    <a:pt x="10606" y="7418"/>
                  </a:cubicBezTo>
                  <a:cubicBezTo>
                    <a:pt x="10606" y="7418"/>
                    <a:pt x="11610" y="4497"/>
                    <a:pt x="10629" y="1986"/>
                  </a:cubicBezTo>
                  <a:lnTo>
                    <a:pt x="10629" y="1986"/>
                  </a:lnTo>
                  <a:cubicBezTo>
                    <a:pt x="10811" y="3538"/>
                    <a:pt x="10515" y="5547"/>
                    <a:pt x="9259" y="6368"/>
                  </a:cubicBezTo>
                  <a:cubicBezTo>
                    <a:pt x="8921" y="6595"/>
                    <a:pt x="8589" y="6690"/>
                    <a:pt x="8268" y="6690"/>
                  </a:cubicBezTo>
                  <a:cubicBezTo>
                    <a:pt x="6813" y="6690"/>
                    <a:pt x="5591" y="4740"/>
                    <a:pt x="5105" y="4291"/>
                  </a:cubicBezTo>
                  <a:cubicBezTo>
                    <a:pt x="4823" y="4041"/>
                    <a:pt x="4466" y="4005"/>
                    <a:pt x="3984" y="4005"/>
                  </a:cubicBezTo>
                  <a:cubicBezTo>
                    <a:pt x="3790" y="4005"/>
                    <a:pt x="3576" y="4011"/>
                    <a:pt x="3338" y="4011"/>
                  </a:cubicBezTo>
                  <a:cubicBezTo>
                    <a:pt x="2874" y="4011"/>
                    <a:pt x="2322" y="3989"/>
                    <a:pt x="1658" y="3858"/>
                  </a:cubicBezTo>
                  <a:cubicBezTo>
                    <a:pt x="449" y="3607"/>
                    <a:pt x="1065" y="1438"/>
                    <a:pt x="154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1"/>
            <p:cNvSpPr/>
            <p:nvPr/>
          </p:nvSpPr>
          <p:spPr>
            <a:xfrm>
              <a:off x="6202375" y="2711200"/>
              <a:ext cx="97025" cy="66800"/>
            </a:xfrm>
            <a:custGeom>
              <a:avLst/>
              <a:gdLst/>
              <a:ahLst/>
              <a:cxnLst/>
              <a:rect l="l" t="t" r="r" b="b"/>
              <a:pathLst>
                <a:path w="3881" h="2672" extrusionOk="0">
                  <a:moveTo>
                    <a:pt x="3732" y="1"/>
                  </a:moveTo>
                  <a:cubicBezTo>
                    <a:pt x="3512" y="1"/>
                    <a:pt x="3033" y="58"/>
                    <a:pt x="2579" y="226"/>
                  </a:cubicBezTo>
                  <a:cubicBezTo>
                    <a:pt x="1986" y="477"/>
                    <a:pt x="1484" y="842"/>
                    <a:pt x="1484" y="842"/>
                  </a:cubicBezTo>
                  <a:cubicBezTo>
                    <a:pt x="1484" y="842"/>
                    <a:pt x="1027" y="1253"/>
                    <a:pt x="662" y="1709"/>
                  </a:cubicBezTo>
                  <a:cubicBezTo>
                    <a:pt x="297" y="2166"/>
                    <a:pt x="0" y="2622"/>
                    <a:pt x="46" y="2668"/>
                  </a:cubicBezTo>
                  <a:cubicBezTo>
                    <a:pt x="49" y="2670"/>
                    <a:pt x="54" y="2671"/>
                    <a:pt x="59" y="2671"/>
                  </a:cubicBezTo>
                  <a:cubicBezTo>
                    <a:pt x="157" y="2671"/>
                    <a:pt x="547" y="2283"/>
                    <a:pt x="959" y="1915"/>
                  </a:cubicBezTo>
                  <a:cubicBezTo>
                    <a:pt x="1392" y="1527"/>
                    <a:pt x="1849" y="1184"/>
                    <a:pt x="1849" y="1184"/>
                  </a:cubicBezTo>
                  <a:cubicBezTo>
                    <a:pt x="1849" y="1184"/>
                    <a:pt x="2260" y="819"/>
                    <a:pt x="2762" y="522"/>
                  </a:cubicBezTo>
                  <a:cubicBezTo>
                    <a:pt x="3287" y="248"/>
                    <a:pt x="3880" y="89"/>
                    <a:pt x="3858" y="20"/>
                  </a:cubicBezTo>
                  <a:cubicBezTo>
                    <a:pt x="3858" y="8"/>
                    <a:pt x="3812" y="1"/>
                    <a:pt x="37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1"/>
            <p:cNvSpPr/>
            <p:nvPr/>
          </p:nvSpPr>
          <p:spPr>
            <a:xfrm>
              <a:off x="6196650" y="2743500"/>
              <a:ext cx="101025" cy="95475"/>
            </a:xfrm>
            <a:custGeom>
              <a:avLst/>
              <a:gdLst/>
              <a:ahLst/>
              <a:cxnLst/>
              <a:rect l="l" t="t" r="r" b="b"/>
              <a:pathLst>
                <a:path w="4041" h="3819" extrusionOk="0">
                  <a:moveTo>
                    <a:pt x="3324" y="1"/>
                  </a:moveTo>
                  <a:cubicBezTo>
                    <a:pt x="3029" y="1"/>
                    <a:pt x="2668" y="48"/>
                    <a:pt x="2306" y="143"/>
                  </a:cubicBezTo>
                  <a:cubicBezTo>
                    <a:pt x="1895" y="280"/>
                    <a:pt x="1507" y="463"/>
                    <a:pt x="1256" y="645"/>
                  </a:cubicBezTo>
                  <a:cubicBezTo>
                    <a:pt x="1119" y="737"/>
                    <a:pt x="1028" y="828"/>
                    <a:pt x="937" y="874"/>
                  </a:cubicBezTo>
                  <a:cubicBezTo>
                    <a:pt x="868" y="942"/>
                    <a:pt x="845" y="965"/>
                    <a:pt x="845" y="965"/>
                  </a:cubicBezTo>
                  <a:cubicBezTo>
                    <a:pt x="845" y="965"/>
                    <a:pt x="800" y="1011"/>
                    <a:pt x="754" y="1079"/>
                  </a:cubicBezTo>
                  <a:cubicBezTo>
                    <a:pt x="686" y="1148"/>
                    <a:pt x="594" y="1239"/>
                    <a:pt x="526" y="1376"/>
                  </a:cubicBezTo>
                  <a:cubicBezTo>
                    <a:pt x="343" y="1604"/>
                    <a:pt x="183" y="1969"/>
                    <a:pt x="92" y="2357"/>
                  </a:cubicBezTo>
                  <a:cubicBezTo>
                    <a:pt x="1" y="2723"/>
                    <a:pt x="46" y="3111"/>
                    <a:pt x="92" y="3385"/>
                  </a:cubicBezTo>
                  <a:cubicBezTo>
                    <a:pt x="161" y="3658"/>
                    <a:pt x="252" y="3818"/>
                    <a:pt x="275" y="3818"/>
                  </a:cubicBezTo>
                  <a:cubicBezTo>
                    <a:pt x="320" y="3818"/>
                    <a:pt x="298" y="3636"/>
                    <a:pt x="298" y="3362"/>
                  </a:cubicBezTo>
                  <a:cubicBezTo>
                    <a:pt x="320" y="3111"/>
                    <a:pt x="343" y="2745"/>
                    <a:pt x="457" y="2426"/>
                  </a:cubicBezTo>
                  <a:cubicBezTo>
                    <a:pt x="594" y="2106"/>
                    <a:pt x="754" y="1810"/>
                    <a:pt x="937" y="1604"/>
                  </a:cubicBezTo>
                  <a:cubicBezTo>
                    <a:pt x="1005" y="1490"/>
                    <a:pt x="1096" y="1422"/>
                    <a:pt x="1165" y="1353"/>
                  </a:cubicBezTo>
                  <a:cubicBezTo>
                    <a:pt x="1211" y="1307"/>
                    <a:pt x="1233" y="1285"/>
                    <a:pt x="1233" y="1285"/>
                  </a:cubicBezTo>
                  <a:cubicBezTo>
                    <a:pt x="1233" y="1285"/>
                    <a:pt x="1279" y="1239"/>
                    <a:pt x="1325" y="1193"/>
                  </a:cubicBezTo>
                  <a:cubicBezTo>
                    <a:pt x="1393" y="1148"/>
                    <a:pt x="1462" y="1056"/>
                    <a:pt x="1576" y="965"/>
                  </a:cubicBezTo>
                  <a:cubicBezTo>
                    <a:pt x="1781" y="805"/>
                    <a:pt x="2101" y="600"/>
                    <a:pt x="2466" y="440"/>
                  </a:cubicBezTo>
                  <a:cubicBezTo>
                    <a:pt x="2808" y="303"/>
                    <a:pt x="3196" y="212"/>
                    <a:pt x="3516" y="189"/>
                  </a:cubicBezTo>
                  <a:cubicBezTo>
                    <a:pt x="3813" y="166"/>
                    <a:pt x="4018" y="166"/>
                    <a:pt x="4018" y="120"/>
                  </a:cubicBezTo>
                  <a:cubicBezTo>
                    <a:pt x="4041" y="98"/>
                    <a:pt x="3835" y="29"/>
                    <a:pt x="3493" y="6"/>
                  </a:cubicBezTo>
                  <a:cubicBezTo>
                    <a:pt x="3440" y="3"/>
                    <a:pt x="3383" y="1"/>
                    <a:pt x="3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1"/>
            <p:cNvSpPr/>
            <p:nvPr/>
          </p:nvSpPr>
          <p:spPr>
            <a:xfrm>
              <a:off x="6210925" y="2796625"/>
              <a:ext cx="83900" cy="98825"/>
            </a:xfrm>
            <a:custGeom>
              <a:avLst/>
              <a:gdLst/>
              <a:ahLst/>
              <a:cxnLst/>
              <a:rect l="l" t="t" r="r" b="b"/>
              <a:pathLst>
                <a:path w="3356" h="3953" extrusionOk="0">
                  <a:moveTo>
                    <a:pt x="2139" y="0"/>
                  </a:moveTo>
                  <a:cubicBezTo>
                    <a:pt x="2098" y="0"/>
                    <a:pt x="2054" y="2"/>
                    <a:pt x="2009" y="4"/>
                  </a:cubicBezTo>
                  <a:cubicBezTo>
                    <a:pt x="1575" y="27"/>
                    <a:pt x="1028" y="255"/>
                    <a:pt x="640" y="598"/>
                  </a:cubicBezTo>
                  <a:cubicBezTo>
                    <a:pt x="229" y="963"/>
                    <a:pt x="0" y="1465"/>
                    <a:pt x="0" y="1853"/>
                  </a:cubicBezTo>
                  <a:cubicBezTo>
                    <a:pt x="0" y="2058"/>
                    <a:pt x="46" y="2218"/>
                    <a:pt x="69" y="2332"/>
                  </a:cubicBezTo>
                  <a:cubicBezTo>
                    <a:pt x="115" y="2446"/>
                    <a:pt x="137" y="2515"/>
                    <a:pt x="137" y="2515"/>
                  </a:cubicBezTo>
                  <a:cubicBezTo>
                    <a:pt x="137" y="2515"/>
                    <a:pt x="160" y="2561"/>
                    <a:pt x="229" y="2675"/>
                  </a:cubicBezTo>
                  <a:cubicBezTo>
                    <a:pt x="297" y="2766"/>
                    <a:pt x="389" y="2903"/>
                    <a:pt x="548" y="3040"/>
                  </a:cubicBezTo>
                  <a:cubicBezTo>
                    <a:pt x="822" y="3337"/>
                    <a:pt x="1324" y="3633"/>
                    <a:pt x="1849" y="3793"/>
                  </a:cubicBezTo>
                  <a:cubicBezTo>
                    <a:pt x="2100" y="3884"/>
                    <a:pt x="2374" y="3953"/>
                    <a:pt x="2671" y="3953"/>
                  </a:cubicBezTo>
                  <a:cubicBezTo>
                    <a:pt x="2808" y="3953"/>
                    <a:pt x="2968" y="3930"/>
                    <a:pt x="3082" y="3862"/>
                  </a:cubicBezTo>
                  <a:cubicBezTo>
                    <a:pt x="3150" y="3839"/>
                    <a:pt x="3196" y="3793"/>
                    <a:pt x="3242" y="3747"/>
                  </a:cubicBezTo>
                  <a:cubicBezTo>
                    <a:pt x="3264" y="3702"/>
                    <a:pt x="3287" y="3633"/>
                    <a:pt x="3310" y="3588"/>
                  </a:cubicBezTo>
                  <a:cubicBezTo>
                    <a:pt x="3356" y="3382"/>
                    <a:pt x="3310" y="3245"/>
                    <a:pt x="3287" y="3131"/>
                  </a:cubicBezTo>
                  <a:cubicBezTo>
                    <a:pt x="3242" y="3040"/>
                    <a:pt x="3219" y="2994"/>
                    <a:pt x="3196" y="2994"/>
                  </a:cubicBezTo>
                  <a:cubicBezTo>
                    <a:pt x="3150" y="2994"/>
                    <a:pt x="3219" y="3245"/>
                    <a:pt x="3128" y="3542"/>
                  </a:cubicBezTo>
                  <a:cubicBezTo>
                    <a:pt x="3080" y="3657"/>
                    <a:pt x="2947" y="3704"/>
                    <a:pt x="2777" y="3704"/>
                  </a:cubicBezTo>
                  <a:cubicBezTo>
                    <a:pt x="2542" y="3704"/>
                    <a:pt x="2238" y="3615"/>
                    <a:pt x="1986" y="3496"/>
                  </a:cubicBezTo>
                  <a:cubicBezTo>
                    <a:pt x="1530" y="3314"/>
                    <a:pt x="1142" y="3017"/>
                    <a:pt x="913" y="2766"/>
                  </a:cubicBezTo>
                  <a:cubicBezTo>
                    <a:pt x="799" y="2652"/>
                    <a:pt x="754" y="2538"/>
                    <a:pt x="685" y="2469"/>
                  </a:cubicBezTo>
                  <a:cubicBezTo>
                    <a:pt x="640" y="2378"/>
                    <a:pt x="640" y="2332"/>
                    <a:pt x="640" y="2332"/>
                  </a:cubicBezTo>
                  <a:cubicBezTo>
                    <a:pt x="640" y="2332"/>
                    <a:pt x="617" y="2287"/>
                    <a:pt x="571" y="2218"/>
                  </a:cubicBezTo>
                  <a:cubicBezTo>
                    <a:pt x="548" y="2127"/>
                    <a:pt x="503" y="2013"/>
                    <a:pt x="503" y="1853"/>
                  </a:cubicBezTo>
                  <a:cubicBezTo>
                    <a:pt x="457" y="1579"/>
                    <a:pt x="617" y="1145"/>
                    <a:pt x="913" y="826"/>
                  </a:cubicBezTo>
                  <a:cubicBezTo>
                    <a:pt x="1233" y="483"/>
                    <a:pt x="1667" y="255"/>
                    <a:pt x="2032" y="187"/>
                  </a:cubicBezTo>
                  <a:cubicBezTo>
                    <a:pt x="2420" y="118"/>
                    <a:pt x="2694" y="141"/>
                    <a:pt x="2694" y="95"/>
                  </a:cubicBezTo>
                  <a:cubicBezTo>
                    <a:pt x="2694" y="75"/>
                    <a:pt x="2477" y="0"/>
                    <a:pt x="2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1"/>
            <p:cNvSpPr/>
            <p:nvPr/>
          </p:nvSpPr>
          <p:spPr>
            <a:xfrm>
              <a:off x="6253150" y="2847500"/>
              <a:ext cx="43975" cy="12925"/>
            </a:xfrm>
            <a:custGeom>
              <a:avLst/>
              <a:gdLst/>
              <a:ahLst/>
              <a:cxnLst/>
              <a:rect l="l" t="t" r="r" b="b"/>
              <a:pathLst>
                <a:path w="1759" h="517" extrusionOk="0">
                  <a:moveTo>
                    <a:pt x="822" y="1"/>
                  </a:moveTo>
                  <a:cubicBezTo>
                    <a:pt x="822" y="1"/>
                    <a:pt x="571" y="69"/>
                    <a:pt x="366" y="183"/>
                  </a:cubicBezTo>
                  <a:cubicBezTo>
                    <a:pt x="160" y="274"/>
                    <a:pt x="1" y="434"/>
                    <a:pt x="46" y="480"/>
                  </a:cubicBezTo>
                  <a:cubicBezTo>
                    <a:pt x="55" y="507"/>
                    <a:pt x="96" y="516"/>
                    <a:pt x="154" y="516"/>
                  </a:cubicBezTo>
                  <a:cubicBezTo>
                    <a:pt x="245" y="516"/>
                    <a:pt x="378" y="494"/>
                    <a:pt x="503" y="480"/>
                  </a:cubicBezTo>
                  <a:cubicBezTo>
                    <a:pt x="731" y="457"/>
                    <a:pt x="914" y="457"/>
                    <a:pt x="914" y="457"/>
                  </a:cubicBezTo>
                  <a:cubicBezTo>
                    <a:pt x="914" y="457"/>
                    <a:pt x="1073" y="411"/>
                    <a:pt x="1256" y="411"/>
                  </a:cubicBezTo>
                  <a:cubicBezTo>
                    <a:pt x="1277" y="409"/>
                    <a:pt x="1298" y="408"/>
                    <a:pt x="1319" y="408"/>
                  </a:cubicBezTo>
                  <a:cubicBezTo>
                    <a:pt x="1445" y="408"/>
                    <a:pt x="1572" y="447"/>
                    <a:pt x="1643" y="447"/>
                  </a:cubicBezTo>
                  <a:cubicBezTo>
                    <a:pt x="1664" y="447"/>
                    <a:pt x="1680" y="444"/>
                    <a:pt x="1690" y="434"/>
                  </a:cubicBezTo>
                  <a:cubicBezTo>
                    <a:pt x="1758" y="389"/>
                    <a:pt x="1621" y="206"/>
                    <a:pt x="1370" y="92"/>
                  </a:cubicBezTo>
                  <a:cubicBezTo>
                    <a:pt x="1096" y="1"/>
                    <a:pt x="822" y="1"/>
                    <a:pt x="8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1"/>
            <p:cNvSpPr/>
            <p:nvPr/>
          </p:nvSpPr>
          <p:spPr>
            <a:xfrm>
              <a:off x="6280550" y="2855500"/>
              <a:ext cx="88475" cy="82275"/>
            </a:xfrm>
            <a:custGeom>
              <a:avLst/>
              <a:gdLst/>
              <a:ahLst/>
              <a:cxnLst/>
              <a:rect l="l" t="t" r="r" b="b"/>
              <a:pathLst>
                <a:path w="3539" h="3291" extrusionOk="0">
                  <a:moveTo>
                    <a:pt x="91" y="0"/>
                  </a:moveTo>
                  <a:cubicBezTo>
                    <a:pt x="0" y="0"/>
                    <a:pt x="23" y="616"/>
                    <a:pt x="320" y="1210"/>
                  </a:cubicBezTo>
                  <a:cubicBezTo>
                    <a:pt x="548" y="1780"/>
                    <a:pt x="1004" y="2283"/>
                    <a:pt x="1004" y="2283"/>
                  </a:cubicBezTo>
                  <a:cubicBezTo>
                    <a:pt x="1004" y="2283"/>
                    <a:pt x="1119" y="2397"/>
                    <a:pt x="1324" y="2557"/>
                  </a:cubicBezTo>
                  <a:cubicBezTo>
                    <a:pt x="1529" y="2716"/>
                    <a:pt x="1803" y="2922"/>
                    <a:pt x="2123" y="3059"/>
                  </a:cubicBezTo>
                  <a:cubicBezTo>
                    <a:pt x="2430" y="3202"/>
                    <a:pt x="2756" y="3290"/>
                    <a:pt x="3018" y="3290"/>
                  </a:cubicBezTo>
                  <a:cubicBezTo>
                    <a:pt x="3048" y="3290"/>
                    <a:pt x="3076" y="3289"/>
                    <a:pt x="3104" y="3287"/>
                  </a:cubicBezTo>
                  <a:cubicBezTo>
                    <a:pt x="3378" y="3287"/>
                    <a:pt x="3538" y="3241"/>
                    <a:pt x="3538" y="3218"/>
                  </a:cubicBezTo>
                  <a:cubicBezTo>
                    <a:pt x="3538" y="3173"/>
                    <a:pt x="3355" y="3173"/>
                    <a:pt x="3127" y="3127"/>
                  </a:cubicBezTo>
                  <a:cubicBezTo>
                    <a:pt x="2876" y="3082"/>
                    <a:pt x="2602" y="2945"/>
                    <a:pt x="2328" y="2785"/>
                  </a:cubicBezTo>
                  <a:cubicBezTo>
                    <a:pt x="2054" y="2625"/>
                    <a:pt x="1826" y="2420"/>
                    <a:pt x="1666" y="2260"/>
                  </a:cubicBezTo>
                  <a:cubicBezTo>
                    <a:pt x="1507" y="2100"/>
                    <a:pt x="1415" y="1986"/>
                    <a:pt x="1415" y="1986"/>
                  </a:cubicBezTo>
                  <a:cubicBezTo>
                    <a:pt x="1415" y="1986"/>
                    <a:pt x="982" y="1575"/>
                    <a:pt x="662" y="1073"/>
                  </a:cubicBezTo>
                  <a:cubicBezTo>
                    <a:pt x="297" y="571"/>
                    <a:pt x="160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1"/>
            <p:cNvSpPr/>
            <p:nvPr/>
          </p:nvSpPr>
          <p:spPr>
            <a:xfrm>
              <a:off x="6428900" y="2763000"/>
              <a:ext cx="47400" cy="175475"/>
            </a:xfrm>
            <a:custGeom>
              <a:avLst/>
              <a:gdLst/>
              <a:ahLst/>
              <a:cxnLst/>
              <a:rect l="l" t="t" r="r" b="b"/>
              <a:pathLst>
                <a:path w="1896" h="7019" extrusionOk="0">
                  <a:moveTo>
                    <a:pt x="600" y="1"/>
                  </a:moveTo>
                  <a:cubicBezTo>
                    <a:pt x="597" y="1"/>
                    <a:pt x="595" y="1"/>
                    <a:pt x="594" y="2"/>
                  </a:cubicBezTo>
                  <a:cubicBezTo>
                    <a:pt x="549" y="25"/>
                    <a:pt x="686" y="231"/>
                    <a:pt x="822" y="573"/>
                  </a:cubicBezTo>
                  <a:cubicBezTo>
                    <a:pt x="959" y="893"/>
                    <a:pt x="1096" y="1349"/>
                    <a:pt x="1188" y="1806"/>
                  </a:cubicBezTo>
                  <a:cubicBezTo>
                    <a:pt x="1302" y="2262"/>
                    <a:pt x="1347" y="2719"/>
                    <a:pt x="1347" y="3061"/>
                  </a:cubicBezTo>
                  <a:cubicBezTo>
                    <a:pt x="1370" y="3244"/>
                    <a:pt x="1347" y="3381"/>
                    <a:pt x="1347" y="3495"/>
                  </a:cubicBezTo>
                  <a:cubicBezTo>
                    <a:pt x="1347" y="3586"/>
                    <a:pt x="1347" y="3654"/>
                    <a:pt x="1347" y="3654"/>
                  </a:cubicBezTo>
                  <a:cubicBezTo>
                    <a:pt x="1347" y="3654"/>
                    <a:pt x="1347" y="3700"/>
                    <a:pt x="1347" y="3814"/>
                  </a:cubicBezTo>
                  <a:cubicBezTo>
                    <a:pt x="1347" y="3906"/>
                    <a:pt x="1347" y="4042"/>
                    <a:pt x="1347" y="4225"/>
                  </a:cubicBezTo>
                  <a:cubicBezTo>
                    <a:pt x="1302" y="4567"/>
                    <a:pt x="1256" y="5024"/>
                    <a:pt x="1096" y="5458"/>
                  </a:cubicBezTo>
                  <a:cubicBezTo>
                    <a:pt x="937" y="5891"/>
                    <a:pt x="708" y="6302"/>
                    <a:pt x="434" y="6553"/>
                  </a:cubicBezTo>
                  <a:cubicBezTo>
                    <a:pt x="343" y="6713"/>
                    <a:pt x="206" y="6804"/>
                    <a:pt x="115" y="6873"/>
                  </a:cubicBezTo>
                  <a:cubicBezTo>
                    <a:pt x="46" y="6964"/>
                    <a:pt x="1" y="7010"/>
                    <a:pt x="1" y="7010"/>
                  </a:cubicBezTo>
                  <a:cubicBezTo>
                    <a:pt x="6" y="7015"/>
                    <a:pt x="15" y="7018"/>
                    <a:pt x="26" y="7018"/>
                  </a:cubicBezTo>
                  <a:cubicBezTo>
                    <a:pt x="59" y="7018"/>
                    <a:pt x="115" y="6993"/>
                    <a:pt x="183" y="6941"/>
                  </a:cubicBezTo>
                  <a:cubicBezTo>
                    <a:pt x="297" y="6896"/>
                    <a:pt x="457" y="6827"/>
                    <a:pt x="594" y="6690"/>
                  </a:cubicBezTo>
                  <a:cubicBezTo>
                    <a:pt x="937" y="6439"/>
                    <a:pt x="1233" y="6028"/>
                    <a:pt x="1439" y="5572"/>
                  </a:cubicBezTo>
                  <a:cubicBezTo>
                    <a:pt x="1667" y="5115"/>
                    <a:pt x="1758" y="4636"/>
                    <a:pt x="1827" y="4271"/>
                  </a:cubicBezTo>
                  <a:cubicBezTo>
                    <a:pt x="1850" y="4088"/>
                    <a:pt x="1872" y="3928"/>
                    <a:pt x="1872" y="3814"/>
                  </a:cubicBezTo>
                  <a:cubicBezTo>
                    <a:pt x="1895" y="3723"/>
                    <a:pt x="1895" y="3654"/>
                    <a:pt x="1895" y="3654"/>
                  </a:cubicBezTo>
                  <a:cubicBezTo>
                    <a:pt x="1895" y="3654"/>
                    <a:pt x="1895" y="3586"/>
                    <a:pt x="1872" y="3495"/>
                  </a:cubicBezTo>
                  <a:cubicBezTo>
                    <a:pt x="1872" y="3381"/>
                    <a:pt x="1872" y="3221"/>
                    <a:pt x="1850" y="3038"/>
                  </a:cubicBezTo>
                  <a:cubicBezTo>
                    <a:pt x="1804" y="2696"/>
                    <a:pt x="1713" y="2194"/>
                    <a:pt x="1553" y="1737"/>
                  </a:cubicBezTo>
                  <a:cubicBezTo>
                    <a:pt x="1416" y="1258"/>
                    <a:pt x="1210" y="801"/>
                    <a:pt x="1005" y="505"/>
                  </a:cubicBezTo>
                  <a:cubicBezTo>
                    <a:pt x="811" y="181"/>
                    <a:pt x="638" y="1"/>
                    <a:pt x="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1"/>
            <p:cNvSpPr/>
            <p:nvPr/>
          </p:nvSpPr>
          <p:spPr>
            <a:xfrm>
              <a:off x="6454575" y="2897725"/>
              <a:ext cx="18300" cy="39650"/>
            </a:xfrm>
            <a:custGeom>
              <a:avLst/>
              <a:gdLst/>
              <a:ahLst/>
              <a:cxnLst/>
              <a:rect l="l" t="t" r="r" b="b"/>
              <a:pathLst>
                <a:path w="732" h="1586" extrusionOk="0">
                  <a:moveTo>
                    <a:pt x="412" y="0"/>
                  </a:moveTo>
                  <a:cubicBezTo>
                    <a:pt x="320" y="23"/>
                    <a:pt x="320" y="228"/>
                    <a:pt x="298" y="434"/>
                  </a:cubicBezTo>
                  <a:cubicBezTo>
                    <a:pt x="252" y="639"/>
                    <a:pt x="206" y="799"/>
                    <a:pt x="206" y="799"/>
                  </a:cubicBezTo>
                  <a:cubicBezTo>
                    <a:pt x="206" y="799"/>
                    <a:pt x="206" y="982"/>
                    <a:pt x="161" y="1164"/>
                  </a:cubicBezTo>
                  <a:cubicBezTo>
                    <a:pt x="115" y="1347"/>
                    <a:pt x="1" y="1529"/>
                    <a:pt x="47" y="1575"/>
                  </a:cubicBezTo>
                  <a:cubicBezTo>
                    <a:pt x="57" y="1582"/>
                    <a:pt x="70" y="1585"/>
                    <a:pt x="85" y="1585"/>
                  </a:cubicBezTo>
                  <a:cubicBezTo>
                    <a:pt x="175" y="1585"/>
                    <a:pt x="347" y="1476"/>
                    <a:pt x="503" y="1301"/>
                  </a:cubicBezTo>
                  <a:cubicBezTo>
                    <a:pt x="663" y="1119"/>
                    <a:pt x="731" y="868"/>
                    <a:pt x="731" y="868"/>
                  </a:cubicBezTo>
                  <a:cubicBezTo>
                    <a:pt x="731" y="868"/>
                    <a:pt x="731" y="639"/>
                    <a:pt x="663" y="411"/>
                  </a:cubicBezTo>
                  <a:cubicBezTo>
                    <a:pt x="594" y="183"/>
                    <a:pt x="480" y="0"/>
                    <a:pt x="4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1"/>
            <p:cNvSpPr/>
            <p:nvPr/>
          </p:nvSpPr>
          <p:spPr>
            <a:xfrm>
              <a:off x="6545875" y="1840825"/>
              <a:ext cx="539125" cy="240750"/>
            </a:xfrm>
            <a:custGeom>
              <a:avLst/>
              <a:gdLst/>
              <a:ahLst/>
              <a:cxnLst/>
              <a:rect l="l" t="t" r="r" b="b"/>
              <a:pathLst>
                <a:path w="21565" h="9630" extrusionOk="0">
                  <a:moveTo>
                    <a:pt x="13057" y="0"/>
                  </a:moveTo>
                  <a:cubicBezTo>
                    <a:pt x="13040" y="0"/>
                    <a:pt x="13025" y="2"/>
                    <a:pt x="13011" y="4"/>
                  </a:cubicBezTo>
                  <a:cubicBezTo>
                    <a:pt x="1" y="2035"/>
                    <a:pt x="11893" y="8928"/>
                    <a:pt x="14952" y="9476"/>
                  </a:cubicBezTo>
                  <a:cubicBezTo>
                    <a:pt x="15505" y="9579"/>
                    <a:pt x="16050" y="9630"/>
                    <a:pt x="16572" y="9630"/>
                  </a:cubicBezTo>
                  <a:cubicBezTo>
                    <a:pt x="18956" y="9630"/>
                    <a:pt x="20883" y="8569"/>
                    <a:pt x="21183" y="6509"/>
                  </a:cubicBezTo>
                  <a:cubicBezTo>
                    <a:pt x="21565" y="4039"/>
                    <a:pt x="14082" y="0"/>
                    <a:pt x="13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1"/>
            <p:cNvSpPr/>
            <p:nvPr/>
          </p:nvSpPr>
          <p:spPr>
            <a:xfrm>
              <a:off x="6651450" y="1865950"/>
              <a:ext cx="377650" cy="215725"/>
            </a:xfrm>
            <a:custGeom>
              <a:avLst/>
              <a:gdLst/>
              <a:ahLst/>
              <a:cxnLst/>
              <a:rect l="l" t="t" r="r" b="b"/>
              <a:pathLst>
                <a:path w="15106" h="8629" extrusionOk="0">
                  <a:moveTo>
                    <a:pt x="6589" y="1"/>
                  </a:moveTo>
                  <a:cubicBezTo>
                    <a:pt x="6575" y="1"/>
                    <a:pt x="6563" y="2"/>
                    <a:pt x="6551" y="3"/>
                  </a:cubicBezTo>
                  <a:cubicBezTo>
                    <a:pt x="5479" y="186"/>
                    <a:pt x="4566" y="391"/>
                    <a:pt x="3812" y="619"/>
                  </a:cubicBezTo>
                  <a:cubicBezTo>
                    <a:pt x="1" y="3427"/>
                    <a:pt x="8241" y="8038"/>
                    <a:pt x="10729" y="8471"/>
                  </a:cubicBezTo>
                  <a:cubicBezTo>
                    <a:pt x="11269" y="8577"/>
                    <a:pt x="11797" y="8628"/>
                    <a:pt x="12304" y="8628"/>
                  </a:cubicBezTo>
                  <a:cubicBezTo>
                    <a:pt x="12782" y="8628"/>
                    <a:pt x="13241" y="8583"/>
                    <a:pt x="13673" y="8494"/>
                  </a:cubicBezTo>
                  <a:cubicBezTo>
                    <a:pt x="14244" y="7992"/>
                    <a:pt x="14609" y="7353"/>
                    <a:pt x="14746" y="6531"/>
                  </a:cubicBezTo>
                  <a:cubicBezTo>
                    <a:pt x="15106" y="4054"/>
                    <a:pt x="7582" y="1"/>
                    <a:pt x="6589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1"/>
            <p:cNvSpPr/>
            <p:nvPr/>
          </p:nvSpPr>
          <p:spPr>
            <a:xfrm>
              <a:off x="6856875" y="1840625"/>
              <a:ext cx="221425" cy="235150"/>
            </a:xfrm>
            <a:custGeom>
              <a:avLst/>
              <a:gdLst/>
              <a:ahLst/>
              <a:cxnLst/>
              <a:rect l="l" t="t" r="r" b="b"/>
              <a:pathLst>
                <a:path w="8857" h="9406" extrusionOk="0">
                  <a:moveTo>
                    <a:pt x="47" y="0"/>
                  </a:moveTo>
                  <a:cubicBezTo>
                    <a:pt x="20" y="0"/>
                    <a:pt x="5" y="4"/>
                    <a:pt x="1" y="12"/>
                  </a:cubicBezTo>
                  <a:cubicBezTo>
                    <a:pt x="1" y="35"/>
                    <a:pt x="434" y="194"/>
                    <a:pt x="1074" y="468"/>
                  </a:cubicBezTo>
                  <a:cubicBezTo>
                    <a:pt x="1713" y="719"/>
                    <a:pt x="2534" y="1130"/>
                    <a:pt x="3310" y="1610"/>
                  </a:cubicBezTo>
                  <a:cubicBezTo>
                    <a:pt x="4109" y="2066"/>
                    <a:pt x="4840" y="2614"/>
                    <a:pt x="5365" y="3025"/>
                  </a:cubicBezTo>
                  <a:cubicBezTo>
                    <a:pt x="5639" y="3253"/>
                    <a:pt x="5844" y="3436"/>
                    <a:pt x="6004" y="3573"/>
                  </a:cubicBezTo>
                  <a:cubicBezTo>
                    <a:pt x="6141" y="3709"/>
                    <a:pt x="6232" y="3778"/>
                    <a:pt x="6232" y="3778"/>
                  </a:cubicBezTo>
                  <a:cubicBezTo>
                    <a:pt x="6232" y="3778"/>
                    <a:pt x="6323" y="3869"/>
                    <a:pt x="6483" y="3983"/>
                  </a:cubicBezTo>
                  <a:cubicBezTo>
                    <a:pt x="6620" y="4120"/>
                    <a:pt x="6848" y="4303"/>
                    <a:pt x="7099" y="4554"/>
                  </a:cubicBezTo>
                  <a:cubicBezTo>
                    <a:pt x="7350" y="4782"/>
                    <a:pt x="7624" y="5056"/>
                    <a:pt x="7898" y="5376"/>
                  </a:cubicBezTo>
                  <a:cubicBezTo>
                    <a:pt x="8149" y="5695"/>
                    <a:pt x="8400" y="6083"/>
                    <a:pt x="8469" y="6494"/>
                  </a:cubicBezTo>
                  <a:cubicBezTo>
                    <a:pt x="8515" y="6882"/>
                    <a:pt x="8355" y="7316"/>
                    <a:pt x="8172" y="7704"/>
                  </a:cubicBezTo>
                  <a:cubicBezTo>
                    <a:pt x="7990" y="8069"/>
                    <a:pt x="7784" y="8411"/>
                    <a:pt x="7556" y="8663"/>
                  </a:cubicBezTo>
                  <a:cubicBezTo>
                    <a:pt x="7350" y="8936"/>
                    <a:pt x="7145" y="9119"/>
                    <a:pt x="6985" y="9233"/>
                  </a:cubicBezTo>
                  <a:cubicBezTo>
                    <a:pt x="6803" y="9347"/>
                    <a:pt x="6711" y="9370"/>
                    <a:pt x="6711" y="9393"/>
                  </a:cubicBezTo>
                  <a:cubicBezTo>
                    <a:pt x="6711" y="9401"/>
                    <a:pt x="6724" y="9406"/>
                    <a:pt x="6749" y="9406"/>
                  </a:cubicBezTo>
                  <a:cubicBezTo>
                    <a:pt x="6798" y="9406"/>
                    <a:pt x="6894" y="9385"/>
                    <a:pt x="7031" y="9325"/>
                  </a:cubicBezTo>
                  <a:cubicBezTo>
                    <a:pt x="7214" y="9233"/>
                    <a:pt x="7465" y="9051"/>
                    <a:pt x="7716" y="8800"/>
                  </a:cubicBezTo>
                  <a:cubicBezTo>
                    <a:pt x="7967" y="8548"/>
                    <a:pt x="8218" y="8229"/>
                    <a:pt x="8446" y="7818"/>
                  </a:cubicBezTo>
                  <a:cubicBezTo>
                    <a:pt x="8560" y="7635"/>
                    <a:pt x="8652" y="7430"/>
                    <a:pt x="8720" y="7202"/>
                  </a:cubicBezTo>
                  <a:cubicBezTo>
                    <a:pt x="8811" y="6974"/>
                    <a:pt x="8857" y="6700"/>
                    <a:pt x="8834" y="6449"/>
                  </a:cubicBezTo>
                  <a:cubicBezTo>
                    <a:pt x="8766" y="5901"/>
                    <a:pt x="8492" y="5490"/>
                    <a:pt x="8241" y="5125"/>
                  </a:cubicBezTo>
                  <a:cubicBezTo>
                    <a:pt x="7967" y="4759"/>
                    <a:pt x="7693" y="4440"/>
                    <a:pt x="7442" y="4189"/>
                  </a:cubicBezTo>
                  <a:cubicBezTo>
                    <a:pt x="7191" y="3938"/>
                    <a:pt x="6962" y="3755"/>
                    <a:pt x="6826" y="3595"/>
                  </a:cubicBezTo>
                  <a:cubicBezTo>
                    <a:pt x="6666" y="3458"/>
                    <a:pt x="6574" y="3390"/>
                    <a:pt x="6574" y="3390"/>
                  </a:cubicBezTo>
                  <a:cubicBezTo>
                    <a:pt x="6574" y="3390"/>
                    <a:pt x="6483" y="3321"/>
                    <a:pt x="6346" y="3185"/>
                  </a:cubicBezTo>
                  <a:cubicBezTo>
                    <a:pt x="6186" y="3048"/>
                    <a:pt x="5958" y="2865"/>
                    <a:pt x="5684" y="2660"/>
                  </a:cubicBezTo>
                  <a:cubicBezTo>
                    <a:pt x="5114" y="2226"/>
                    <a:pt x="4338" y="1701"/>
                    <a:pt x="3493" y="1267"/>
                  </a:cubicBezTo>
                  <a:cubicBezTo>
                    <a:pt x="2671" y="856"/>
                    <a:pt x="1804" y="468"/>
                    <a:pt x="1142" y="286"/>
                  </a:cubicBezTo>
                  <a:cubicBezTo>
                    <a:pt x="590" y="95"/>
                    <a:pt x="181" y="0"/>
                    <a:pt x="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1"/>
            <p:cNvSpPr/>
            <p:nvPr/>
          </p:nvSpPr>
          <p:spPr>
            <a:xfrm>
              <a:off x="5677375" y="1724125"/>
              <a:ext cx="235875" cy="290875"/>
            </a:xfrm>
            <a:custGeom>
              <a:avLst/>
              <a:gdLst/>
              <a:ahLst/>
              <a:cxnLst/>
              <a:rect l="l" t="t" r="r" b="b"/>
              <a:pathLst>
                <a:path w="9435" h="11635" extrusionOk="0">
                  <a:moveTo>
                    <a:pt x="6144" y="0"/>
                  </a:moveTo>
                  <a:cubicBezTo>
                    <a:pt x="5702" y="0"/>
                    <a:pt x="5187" y="96"/>
                    <a:pt x="4589" y="335"/>
                  </a:cubicBezTo>
                  <a:cubicBezTo>
                    <a:pt x="1" y="2161"/>
                    <a:pt x="2922" y="10766"/>
                    <a:pt x="5319" y="11588"/>
                  </a:cubicBezTo>
                  <a:cubicBezTo>
                    <a:pt x="5415" y="11620"/>
                    <a:pt x="5509" y="11635"/>
                    <a:pt x="5602" y="11635"/>
                  </a:cubicBezTo>
                  <a:cubicBezTo>
                    <a:pt x="7851" y="11635"/>
                    <a:pt x="9434" y="2726"/>
                    <a:pt x="8492" y="1499"/>
                  </a:cubicBezTo>
                  <a:cubicBezTo>
                    <a:pt x="8492" y="1499"/>
                    <a:pt x="7895" y="0"/>
                    <a:pt x="6144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1"/>
            <p:cNvSpPr/>
            <p:nvPr/>
          </p:nvSpPr>
          <p:spPr>
            <a:xfrm>
              <a:off x="5788650" y="1772675"/>
              <a:ext cx="93050" cy="183525"/>
            </a:xfrm>
            <a:custGeom>
              <a:avLst/>
              <a:gdLst/>
              <a:ahLst/>
              <a:cxnLst/>
              <a:rect l="l" t="t" r="r" b="b"/>
              <a:pathLst>
                <a:path w="3722" h="7341" extrusionOk="0">
                  <a:moveTo>
                    <a:pt x="731" y="3940"/>
                  </a:moveTo>
                  <a:cubicBezTo>
                    <a:pt x="710" y="3961"/>
                    <a:pt x="708" y="3982"/>
                    <a:pt x="708" y="3985"/>
                  </a:cubicBezTo>
                  <a:lnTo>
                    <a:pt x="708" y="3985"/>
                  </a:lnTo>
                  <a:cubicBezTo>
                    <a:pt x="718" y="3969"/>
                    <a:pt x="725" y="3954"/>
                    <a:pt x="731" y="3940"/>
                  </a:cubicBezTo>
                  <a:close/>
                  <a:moveTo>
                    <a:pt x="91" y="0"/>
                  </a:moveTo>
                  <a:cubicBezTo>
                    <a:pt x="62" y="0"/>
                    <a:pt x="46" y="5"/>
                    <a:pt x="46" y="14"/>
                  </a:cubicBezTo>
                  <a:cubicBezTo>
                    <a:pt x="1" y="59"/>
                    <a:pt x="389" y="173"/>
                    <a:pt x="845" y="493"/>
                  </a:cubicBezTo>
                  <a:cubicBezTo>
                    <a:pt x="1302" y="790"/>
                    <a:pt x="1827" y="1269"/>
                    <a:pt x="2169" y="1817"/>
                  </a:cubicBezTo>
                  <a:cubicBezTo>
                    <a:pt x="2512" y="2365"/>
                    <a:pt x="2717" y="2958"/>
                    <a:pt x="2763" y="3437"/>
                  </a:cubicBezTo>
                  <a:cubicBezTo>
                    <a:pt x="2779" y="3668"/>
                    <a:pt x="2772" y="3685"/>
                    <a:pt x="2766" y="3685"/>
                  </a:cubicBezTo>
                  <a:cubicBezTo>
                    <a:pt x="2766" y="3685"/>
                    <a:pt x="2765" y="3684"/>
                    <a:pt x="2764" y="3684"/>
                  </a:cubicBezTo>
                  <a:cubicBezTo>
                    <a:pt x="2763" y="3684"/>
                    <a:pt x="2763" y="3685"/>
                    <a:pt x="2763" y="3688"/>
                  </a:cubicBezTo>
                  <a:cubicBezTo>
                    <a:pt x="2740" y="3688"/>
                    <a:pt x="2740" y="3688"/>
                    <a:pt x="2717" y="3666"/>
                  </a:cubicBezTo>
                  <a:lnTo>
                    <a:pt x="2717" y="3666"/>
                  </a:lnTo>
                  <a:cubicBezTo>
                    <a:pt x="2717" y="3666"/>
                    <a:pt x="2728" y="3671"/>
                    <a:pt x="2731" y="3671"/>
                  </a:cubicBezTo>
                  <a:cubicBezTo>
                    <a:pt x="2734" y="3671"/>
                    <a:pt x="2728" y="3666"/>
                    <a:pt x="2694" y="3643"/>
                  </a:cubicBezTo>
                  <a:cubicBezTo>
                    <a:pt x="2648" y="3643"/>
                    <a:pt x="2648" y="3620"/>
                    <a:pt x="2626" y="3620"/>
                  </a:cubicBezTo>
                  <a:cubicBezTo>
                    <a:pt x="2603" y="3620"/>
                    <a:pt x="2512" y="3574"/>
                    <a:pt x="2466" y="3574"/>
                  </a:cubicBezTo>
                  <a:cubicBezTo>
                    <a:pt x="2260" y="3506"/>
                    <a:pt x="2215" y="3506"/>
                    <a:pt x="2215" y="3506"/>
                  </a:cubicBezTo>
                  <a:cubicBezTo>
                    <a:pt x="2215" y="3506"/>
                    <a:pt x="2146" y="3483"/>
                    <a:pt x="1872" y="3460"/>
                  </a:cubicBezTo>
                  <a:cubicBezTo>
                    <a:pt x="1851" y="3456"/>
                    <a:pt x="1827" y="3454"/>
                    <a:pt x="1799" y="3454"/>
                  </a:cubicBezTo>
                  <a:cubicBezTo>
                    <a:pt x="1675" y="3454"/>
                    <a:pt x="1488" y="3491"/>
                    <a:pt x="1302" y="3529"/>
                  </a:cubicBezTo>
                  <a:cubicBezTo>
                    <a:pt x="1188" y="3574"/>
                    <a:pt x="1074" y="3620"/>
                    <a:pt x="959" y="3688"/>
                  </a:cubicBezTo>
                  <a:cubicBezTo>
                    <a:pt x="868" y="3780"/>
                    <a:pt x="800" y="3871"/>
                    <a:pt x="708" y="3985"/>
                  </a:cubicBezTo>
                  <a:cubicBezTo>
                    <a:pt x="708" y="3985"/>
                    <a:pt x="708" y="3985"/>
                    <a:pt x="708" y="3985"/>
                  </a:cubicBezTo>
                  <a:lnTo>
                    <a:pt x="708" y="3985"/>
                  </a:lnTo>
                  <a:cubicBezTo>
                    <a:pt x="644" y="4097"/>
                    <a:pt x="511" y="4256"/>
                    <a:pt x="571" y="4556"/>
                  </a:cubicBezTo>
                  <a:cubicBezTo>
                    <a:pt x="663" y="4898"/>
                    <a:pt x="1074" y="5149"/>
                    <a:pt x="1347" y="5332"/>
                  </a:cubicBezTo>
                  <a:cubicBezTo>
                    <a:pt x="1667" y="5514"/>
                    <a:pt x="1941" y="5674"/>
                    <a:pt x="2078" y="5857"/>
                  </a:cubicBezTo>
                  <a:cubicBezTo>
                    <a:pt x="2260" y="6108"/>
                    <a:pt x="2352" y="6336"/>
                    <a:pt x="2306" y="6542"/>
                  </a:cubicBezTo>
                  <a:cubicBezTo>
                    <a:pt x="2260" y="6747"/>
                    <a:pt x="2032" y="6907"/>
                    <a:pt x="1758" y="6975"/>
                  </a:cubicBezTo>
                  <a:cubicBezTo>
                    <a:pt x="1650" y="7002"/>
                    <a:pt x="1535" y="7015"/>
                    <a:pt x="1421" y="7015"/>
                  </a:cubicBezTo>
                  <a:cubicBezTo>
                    <a:pt x="1247" y="7015"/>
                    <a:pt x="1075" y="6985"/>
                    <a:pt x="937" y="6930"/>
                  </a:cubicBezTo>
                  <a:cubicBezTo>
                    <a:pt x="480" y="6747"/>
                    <a:pt x="503" y="6405"/>
                    <a:pt x="412" y="6405"/>
                  </a:cubicBezTo>
                  <a:cubicBezTo>
                    <a:pt x="389" y="6405"/>
                    <a:pt x="366" y="6473"/>
                    <a:pt x="366" y="6610"/>
                  </a:cubicBezTo>
                  <a:cubicBezTo>
                    <a:pt x="389" y="6724"/>
                    <a:pt x="457" y="6952"/>
                    <a:pt x="777" y="7112"/>
                  </a:cubicBezTo>
                  <a:cubicBezTo>
                    <a:pt x="1007" y="7254"/>
                    <a:pt x="1319" y="7340"/>
                    <a:pt x="1650" y="7340"/>
                  </a:cubicBezTo>
                  <a:cubicBezTo>
                    <a:pt x="1746" y="7340"/>
                    <a:pt x="1843" y="7333"/>
                    <a:pt x="1941" y="7318"/>
                  </a:cubicBezTo>
                  <a:cubicBezTo>
                    <a:pt x="2375" y="7272"/>
                    <a:pt x="2785" y="7067"/>
                    <a:pt x="2945" y="6724"/>
                  </a:cubicBezTo>
                  <a:cubicBezTo>
                    <a:pt x="3082" y="6382"/>
                    <a:pt x="2968" y="6017"/>
                    <a:pt x="2785" y="5697"/>
                  </a:cubicBezTo>
                  <a:cubicBezTo>
                    <a:pt x="2557" y="5332"/>
                    <a:pt x="2146" y="5104"/>
                    <a:pt x="1895" y="4898"/>
                  </a:cubicBezTo>
                  <a:cubicBezTo>
                    <a:pt x="1621" y="4716"/>
                    <a:pt x="1507" y="4579"/>
                    <a:pt x="1530" y="4556"/>
                  </a:cubicBezTo>
                  <a:cubicBezTo>
                    <a:pt x="1507" y="4510"/>
                    <a:pt x="1599" y="4419"/>
                    <a:pt x="1621" y="4373"/>
                  </a:cubicBezTo>
                  <a:lnTo>
                    <a:pt x="1644" y="4373"/>
                  </a:lnTo>
                  <a:lnTo>
                    <a:pt x="1667" y="4328"/>
                  </a:lnTo>
                  <a:cubicBezTo>
                    <a:pt x="1758" y="4206"/>
                    <a:pt x="1829" y="4196"/>
                    <a:pt x="1887" y="4196"/>
                  </a:cubicBezTo>
                  <a:cubicBezTo>
                    <a:pt x="1898" y="4196"/>
                    <a:pt x="1909" y="4196"/>
                    <a:pt x="1920" y="4196"/>
                  </a:cubicBezTo>
                  <a:cubicBezTo>
                    <a:pt x="1935" y="4196"/>
                    <a:pt x="1950" y="4195"/>
                    <a:pt x="1964" y="4191"/>
                  </a:cubicBezTo>
                  <a:cubicBezTo>
                    <a:pt x="2009" y="4202"/>
                    <a:pt x="2032" y="4202"/>
                    <a:pt x="2046" y="4202"/>
                  </a:cubicBezTo>
                  <a:cubicBezTo>
                    <a:pt x="2061" y="4202"/>
                    <a:pt x="2066" y="4202"/>
                    <a:pt x="2078" y="4213"/>
                  </a:cubicBezTo>
                  <a:cubicBezTo>
                    <a:pt x="2078" y="4213"/>
                    <a:pt x="2101" y="4213"/>
                    <a:pt x="2192" y="4236"/>
                  </a:cubicBezTo>
                  <a:cubicBezTo>
                    <a:pt x="2215" y="4259"/>
                    <a:pt x="2215" y="4236"/>
                    <a:pt x="2283" y="4282"/>
                  </a:cubicBezTo>
                  <a:cubicBezTo>
                    <a:pt x="2375" y="4328"/>
                    <a:pt x="2466" y="4373"/>
                    <a:pt x="2557" y="4419"/>
                  </a:cubicBezTo>
                  <a:cubicBezTo>
                    <a:pt x="2626" y="4465"/>
                    <a:pt x="2671" y="4465"/>
                    <a:pt x="2740" y="4533"/>
                  </a:cubicBezTo>
                  <a:cubicBezTo>
                    <a:pt x="2831" y="4601"/>
                    <a:pt x="2922" y="4670"/>
                    <a:pt x="3014" y="4738"/>
                  </a:cubicBezTo>
                  <a:cubicBezTo>
                    <a:pt x="3173" y="4875"/>
                    <a:pt x="3379" y="5035"/>
                    <a:pt x="3584" y="5195"/>
                  </a:cubicBezTo>
                  <a:cubicBezTo>
                    <a:pt x="3607" y="5058"/>
                    <a:pt x="3630" y="4807"/>
                    <a:pt x="3676" y="4487"/>
                  </a:cubicBezTo>
                  <a:cubicBezTo>
                    <a:pt x="3698" y="4305"/>
                    <a:pt x="3721" y="4122"/>
                    <a:pt x="3721" y="3940"/>
                  </a:cubicBezTo>
                  <a:cubicBezTo>
                    <a:pt x="3698" y="3688"/>
                    <a:pt x="3698" y="3597"/>
                    <a:pt x="3653" y="3460"/>
                  </a:cubicBezTo>
                  <a:cubicBezTo>
                    <a:pt x="3539" y="2912"/>
                    <a:pt x="3219" y="2250"/>
                    <a:pt x="2740" y="1657"/>
                  </a:cubicBezTo>
                  <a:cubicBezTo>
                    <a:pt x="2283" y="1064"/>
                    <a:pt x="1621" y="561"/>
                    <a:pt x="1051" y="288"/>
                  </a:cubicBezTo>
                  <a:cubicBezTo>
                    <a:pt x="588" y="84"/>
                    <a:pt x="215" y="0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1"/>
            <p:cNvSpPr/>
            <p:nvPr/>
          </p:nvSpPr>
          <p:spPr>
            <a:xfrm>
              <a:off x="5752700" y="1776725"/>
              <a:ext cx="140125" cy="178325"/>
            </a:xfrm>
            <a:custGeom>
              <a:avLst/>
              <a:gdLst/>
              <a:ahLst/>
              <a:cxnLst/>
              <a:rect l="l" t="t" r="r" b="b"/>
              <a:pathLst>
                <a:path w="5605" h="7133" extrusionOk="0">
                  <a:moveTo>
                    <a:pt x="1932" y="0"/>
                  </a:moveTo>
                  <a:cubicBezTo>
                    <a:pt x="1794" y="0"/>
                    <a:pt x="1652" y="25"/>
                    <a:pt x="1507" y="80"/>
                  </a:cubicBezTo>
                  <a:cubicBezTo>
                    <a:pt x="1" y="628"/>
                    <a:pt x="46" y="6517"/>
                    <a:pt x="2900" y="7087"/>
                  </a:cubicBezTo>
                  <a:cubicBezTo>
                    <a:pt x="3046" y="7118"/>
                    <a:pt x="3181" y="7132"/>
                    <a:pt x="3306" y="7132"/>
                  </a:cubicBezTo>
                  <a:cubicBezTo>
                    <a:pt x="5604" y="7132"/>
                    <a:pt x="4269" y="2203"/>
                    <a:pt x="4269" y="2203"/>
                  </a:cubicBezTo>
                  <a:cubicBezTo>
                    <a:pt x="4269" y="2203"/>
                    <a:pt x="3243" y="0"/>
                    <a:pt x="193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1"/>
            <p:cNvSpPr/>
            <p:nvPr/>
          </p:nvSpPr>
          <p:spPr>
            <a:xfrm>
              <a:off x="5703625" y="1364875"/>
              <a:ext cx="1270825" cy="1007800"/>
            </a:xfrm>
            <a:custGeom>
              <a:avLst/>
              <a:gdLst/>
              <a:ahLst/>
              <a:cxnLst/>
              <a:rect l="l" t="t" r="r" b="b"/>
              <a:pathLst>
                <a:path w="50833" h="40312" extrusionOk="0">
                  <a:moveTo>
                    <a:pt x="25582" y="0"/>
                  </a:moveTo>
                  <a:cubicBezTo>
                    <a:pt x="23131" y="0"/>
                    <a:pt x="20330" y="378"/>
                    <a:pt x="17234" y="1398"/>
                  </a:cubicBezTo>
                  <a:cubicBezTo>
                    <a:pt x="7145" y="4708"/>
                    <a:pt x="7647" y="13883"/>
                    <a:pt x="6871" y="20229"/>
                  </a:cubicBezTo>
                  <a:cubicBezTo>
                    <a:pt x="1" y="31459"/>
                    <a:pt x="8309" y="38717"/>
                    <a:pt x="17051" y="40064"/>
                  </a:cubicBezTo>
                  <a:cubicBezTo>
                    <a:pt x="18163" y="40233"/>
                    <a:pt x="19273" y="40312"/>
                    <a:pt x="20369" y="40312"/>
                  </a:cubicBezTo>
                  <a:cubicBezTo>
                    <a:pt x="28456" y="40312"/>
                    <a:pt x="35812" y="36021"/>
                    <a:pt x="37822" y="31961"/>
                  </a:cubicBezTo>
                  <a:cubicBezTo>
                    <a:pt x="37822" y="31961"/>
                    <a:pt x="38535" y="34530"/>
                    <a:pt x="41314" y="34530"/>
                  </a:cubicBezTo>
                  <a:cubicBezTo>
                    <a:pt x="41980" y="34530"/>
                    <a:pt x="42765" y="34382"/>
                    <a:pt x="43688" y="34015"/>
                  </a:cubicBezTo>
                  <a:cubicBezTo>
                    <a:pt x="47432" y="32554"/>
                    <a:pt x="50833" y="26597"/>
                    <a:pt x="48208" y="23972"/>
                  </a:cubicBezTo>
                  <a:cubicBezTo>
                    <a:pt x="47095" y="22852"/>
                    <a:pt x="45977" y="22486"/>
                    <a:pt x="44992" y="22486"/>
                  </a:cubicBezTo>
                  <a:cubicBezTo>
                    <a:pt x="43148" y="22486"/>
                    <a:pt x="41771" y="23767"/>
                    <a:pt x="41771" y="23767"/>
                  </a:cubicBezTo>
                  <a:cubicBezTo>
                    <a:pt x="41771" y="23767"/>
                    <a:pt x="48664" y="11076"/>
                    <a:pt x="36704" y="3064"/>
                  </a:cubicBezTo>
                  <a:cubicBezTo>
                    <a:pt x="36704" y="3064"/>
                    <a:pt x="32565" y="0"/>
                    <a:pt x="25582" y="0"/>
                  </a:cubicBezTo>
                  <a:close/>
                </a:path>
              </a:pathLst>
            </a:custGeom>
            <a:solidFill>
              <a:srgbClr val="EBB9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1"/>
            <p:cNvSpPr/>
            <p:nvPr/>
          </p:nvSpPr>
          <p:spPr>
            <a:xfrm>
              <a:off x="5703625" y="1497950"/>
              <a:ext cx="930725" cy="874800"/>
            </a:xfrm>
            <a:custGeom>
              <a:avLst/>
              <a:gdLst/>
              <a:ahLst/>
              <a:cxnLst/>
              <a:rect l="l" t="t" r="r" b="b"/>
              <a:pathLst>
                <a:path w="37229" h="34992" extrusionOk="0">
                  <a:moveTo>
                    <a:pt x="11025" y="1"/>
                  </a:moveTo>
                  <a:lnTo>
                    <a:pt x="11025" y="1"/>
                  </a:lnTo>
                  <a:cubicBezTo>
                    <a:pt x="7328" y="4269"/>
                    <a:pt x="7419" y="10318"/>
                    <a:pt x="6871" y="14906"/>
                  </a:cubicBezTo>
                  <a:cubicBezTo>
                    <a:pt x="1" y="26136"/>
                    <a:pt x="8309" y="33394"/>
                    <a:pt x="17051" y="34741"/>
                  </a:cubicBezTo>
                  <a:cubicBezTo>
                    <a:pt x="18167" y="34912"/>
                    <a:pt x="19280" y="34991"/>
                    <a:pt x="20379" y="34991"/>
                  </a:cubicBezTo>
                  <a:cubicBezTo>
                    <a:pt x="27806" y="34991"/>
                    <a:pt x="34604" y="31357"/>
                    <a:pt x="37229" y="27619"/>
                  </a:cubicBezTo>
                  <a:lnTo>
                    <a:pt x="37229" y="27619"/>
                  </a:lnTo>
                  <a:cubicBezTo>
                    <a:pt x="34222" y="31038"/>
                    <a:pt x="27918" y="34102"/>
                    <a:pt x="21095" y="34102"/>
                  </a:cubicBezTo>
                  <a:cubicBezTo>
                    <a:pt x="19993" y="34102"/>
                    <a:pt x="18877" y="34022"/>
                    <a:pt x="17759" y="33851"/>
                  </a:cubicBezTo>
                  <a:cubicBezTo>
                    <a:pt x="8994" y="32527"/>
                    <a:pt x="686" y="25246"/>
                    <a:pt x="7556" y="14038"/>
                  </a:cubicBezTo>
                  <a:cubicBezTo>
                    <a:pt x="8081" y="9747"/>
                    <a:pt x="8035" y="4178"/>
                    <a:pt x="1102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1"/>
            <p:cNvSpPr/>
            <p:nvPr/>
          </p:nvSpPr>
          <p:spPr>
            <a:xfrm>
              <a:off x="6650300" y="2135350"/>
              <a:ext cx="240850" cy="92625"/>
            </a:xfrm>
            <a:custGeom>
              <a:avLst/>
              <a:gdLst/>
              <a:ahLst/>
              <a:cxnLst/>
              <a:rect l="l" t="t" r="r" b="b"/>
              <a:pathLst>
                <a:path w="9634" h="3705" extrusionOk="0">
                  <a:moveTo>
                    <a:pt x="9633" y="1"/>
                  </a:moveTo>
                  <a:lnTo>
                    <a:pt x="9633" y="1"/>
                  </a:lnTo>
                  <a:cubicBezTo>
                    <a:pt x="8720" y="1028"/>
                    <a:pt x="7625" y="1895"/>
                    <a:pt x="6506" y="2329"/>
                  </a:cubicBezTo>
                  <a:cubicBezTo>
                    <a:pt x="5592" y="2687"/>
                    <a:pt x="4813" y="2832"/>
                    <a:pt x="4151" y="2832"/>
                  </a:cubicBezTo>
                  <a:cubicBezTo>
                    <a:pt x="1356" y="2832"/>
                    <a:pt x="640" y="252"/>
                    <a:pt x="640" y="252"/>
                  </a:cubicBezTo>
                  <a:cubicBezTo>
                    <a:pt x="480" y="617"/>
                    <a:pt x="252" y="959"/>
                    <a:pt x="1" y="1302"/>
                  </a:cubicBezTo>
                  <a:cubicBezTo>
                    <a:pt x="232" y="1871"/>
                    <a:pt x="1116" y="3704"/>
                    <a:pt x="3464" y="3704"/>
                  </a:cubicBezTo>
                  <a:cubicBezTo>
                    <a:pt x="4127" y="3704"/>
                    <a:pt x="4907" y="3558"/>
                    <a:pt x="5821" y="3196"/>
                  </a:cubicBezTo>
                  <a:cubicBezTo>
                    <a:pt x="7237" y="2648"/>
                    <a:pt x="8629" y="1439"/>
                    <a:pt x="963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1"/>
            <p:cNvSpPr/>
            <p:nvPr/>
          </p:nvSpPr>
          <p:spPr>
            <a:xfrm>
              <a:off x="6715925" y="1986800"/>
              <a:ext cx="165525" cy="200250"/>
            </a:xfrm>
            <a:custGeom>
              <a:avLst/>
              <a:gdLst/>
              <a:ahLst/>
              <a:cxnLst/>
              <a:rect l="l" t="t" r="r" b="b"/>
              <a:pathLst>
                <a:path w="6621" h="8010" extrusionOk="0">
                  <a:moveTo>
                    <a:pt x="5267" y="1"/>
                  </a:moveTo>
                  <a:cubicBezTo>
                    <a:pt x="5225" y="1"/>
                    <a:pt x="5181" y="3"/>
                    <a:pt x="5137" y="8"/>
                  </a:cubicBezTo>
                  <a:cubicBezTo>
                    <a:pt x="3744" y="145"/>
                    <a:pt x="845" y="3226"/>
                    <a:pt x="845" y="3226"/>
                  </a:cubicBezTo>
                  <a:cubicBezTo>
                    <a:pt x="845" y="3226"/>
                    <a:pt x="918" y="3219"/>
                    <a:pt x="1029" y="3219"/>
                  </a:cubicBezTo>
                  <a:cubicBezTo>
                    <a:pt x="1469" y="3219"/>
                    <a:pt x="2524" y="3335"/>
                    <a:pt x="2215" y="4482"/>
                  </a:cubicBezTo>
                  <a:cubicBezTo>
                    <a:pt x="1804" y="5897"/>
                    <a:pt x="1" y="6605"/>
                    <a:pt x="1" y="6605"/>
                  </a:cubicBezTo>
                  <a:cubicBezTo>
                    <a:pt x="1" y="6605"/>
                    <a:pt x="290" y="8009"/>
                    <a:pt x="1485" y="8009"/>
                  </a:cubicBezTo>
                  <a:cubicBezTo>
                    <a:pt x="1592" y="8009"/>
                    <a:pt x="1706" y="7998"/>
                    <a:pt x="1827" y="7974"/>
                  </a:cubicBezTo>
                  <a:cubicBezTo>
                    <a:pt x="3288" y="7677"/>
                    <a:pt x="6620" y="4664"/>
                    <a:pt x="6529" y="2291"/>
                  </a:cubicBezTo>
                  <a:cubicBezTo>
                    <a:pt x="6529" y="2291"/>
                    <a:pt x="6550" y="1"/>
                    <a:pt x="526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1"/>
            <p:cNvSpPr/>
            <p:nvPr/>
          </p:nvSpPr>
          <p:spPr>
            <a:xfrm>
              <a:off x="6703375" y="1986925"/>
              <a:ext cx="172350" cy="201525"/>
            </a:xfrm>
            <a:custGeom>
              <a:avLst/>
              <a:gdLst/>
              <a:ahLst/>
              <a:cxnLst/>
              <a:rect l="l" t="t" r="r" b="b"/>
              <a:pathLst>
                <a:path w="6894" h="8061" extrusionOk="0">
                  <a:moveTo>
                    <a:pt x="5555" y="1"/>
                  </a:moveTo>
                  <a:cubicBezTo>
                    <a:pt x="5149" y="1"/>
                    <a:pt x="4743" y="150"/>
                    <a:pt x="4338" y="300"/>
                  </a:cubicBezTo>
                  <a:cubicBezTo>
                    <a:pt x="3516" y="688"/>
                    <a:pt x="2717" y="1236"/>
                    <a:pt x="2032" y="1829"/>
                  </a:cubicBezTo>
                  <a:cubicBezTo>
                    <a:pt x="1850" y="1966"/>
                    <a:pt x="1690" y="2126"/>
                    <a:pt x="1530" y="2263"/>
                  </a:cubicBezTo>
                  <a:cubicBezTo>
                    <a:pt x="1439" y="2354"/>
                    <a:pt x="1393" y="2400"/>
                    <a:pt x="1279" y="2514"/>
                  </a:cubicBezTo>
                  <a:cubicBezTo>
                    <a:pt x="1142" y="2651"/>
                    <a:pt x="1051" y="2788"/>
                    <a:pt x="914" y="2925"/>
                  </a:cubicBezTo>
                  <a:cubicBezTo>
                    <a:pt x="708" y="3199"/>
                    <a:pt x="549" y="3450"/>
                    <a:pt x="412" y="3678"/>
                  </a:cubicBezTo>
                  <a:cubicBezTo>
                    <a:pt x="229" y="3975"/>
                    <a:pt x="161" y="4089"/>
                    <a:pt x="69" y="4249"/>
                  </a:cubicBezTo>
                  <a:cubicBezTo>
                    <a:pt x="389" y="4134"/>
                    <a:pt x="708" y="4043"/>
                    <a:pt x="1005" y="3929"/>
                  </a:cubicBezTo>
                  <a:cubicBezTo>
                    <a:pt x="1165" y="3883"/>
                    <a:pt x="1325" y="3838"/>
                    <a:pt x="1484" y="3769"/>
                  </a:cubicBezTo>
                  <a:cubicBezTo>
                    <a:pt x="1621" y="3746"/>
                    <a:pt x="1690" y="3746"/>
                    <a:pt x="1804" y="3746"/>
                  </a:cubicBezTo>
                  <a:cubicBezTo>
                    <a:pt x="1850" y="3739"/>
                    <a:pt x="1875" y="3736"/>
                    <a:pt x="1890" y="3736"/>
                  </a:cubicBezTo>
                  <a:cubicBezTo>
                    <a:pt x="1921" y="3736"/>
                    <a:pt x="1910" y="3746"/>
                    <a:pt x="1941" y="3746"/>
                  </a:cubicBezTo>
                  <a:cubicBezTo>
                    <a:pt x="1964" y="3746"/>
                    <a:pt x="1987" y="3746"/>
                    <a:pt x="1987" y="3769"/>
                  </a:cubicBezTo>
                  <a:cubicBezTo>
                    <a:pt x="2032" y="3769"/>
                    <a:pt x="2055" y="3792"/>
                    <a:pt x="2078" y="3792"/>
                  </a:cubicBezTo>
                  <a:cubicBezTo>
                    <a:pt x="2146" y="3861"/>
                    <a:pt x="2169" y="3929"/>
                    <a:pt x="2169" y="3929"/>
                  </a:cubicBezTo>
                  <a:cubicBezTo>
                    <a:pt x="2169" y="3929"/>
                    <a:pt x="2192" y="3952"/>
                    <a:pt x="2215" y="3975"/>
                  </a:cubicBezTo>
                  <a:cubicBezTo>
                    <a:pt x="2215" y="4020"/>
                    <a:pt x="2238" y="4089"/>
                    <a:pt x="2260" y="4180"/>
                  </a:cubicBezTo>
                  <a:cubicBezTo>
                    <a:pt x="2260" y="4363"/>
                    <a:pt x="2238" y="4659"/>
                    <a:pt x="2078" y="4979"/>
                  </a:cubicBezTo>
                  <a:cubicBezTo>
                    <a:pt x="1918" y="5321"/>
                    <a:pt x="1621" y="5664"/>
                    <a:pt x="1188" y="5938"/>
                  </a:cubicBezTo>
                  <a:cubicBezTo>
                    <a:pt x="1096" y="6006"/>
                    <a:pt x="959" y="6052"/>
                    <a:pt x="845" y="6120"/>
                  </a:cubicBezTo>
                  <a:cubicBezTo>
                    <a:pt x="800" y="6143"/>
                    <a:pt x="731" y="6166"/>
                    <a:pt x="663" y="6189"/>
                  </a:cubicBezTo>
                  <a:lnTo>
                    <a:pt x="297" y="6303"/>
                  </a:lnTo>
                  <a:lnTo>
                    <a:pt x="115" y="6371"/>
                  </a:lnTo>
                  <a:lnTo>
                    <a:pt x="24" y="6394"/>
                  </a:lnTo>
                  <a:cubicBezTo>
                    <a:pt x="1" y="6417"/>
                    <a:pt x="24" y="6440"/>
                    <a:pt x="24" y="6485"/>
                  </a:cubicBezTo>
                  <a:lnTo>
                    <a:pt x="115" y="6851"/>
                  </a:lnTo>
                  <a:cubicBezTo>
                    <a:pt x="183" y="7102"/>
                    <a:pt x="275" y="7239"/>
                    <a:pt x="343" y="7398"/>
                  </a:cubicBezTo>
                  <a:cubicBezTo>
                    <a:pt x="549" y="7695"/>
                    <a:pt x="891" y="7969"/>
                    <a:pt x="1279" y="8038"/>
                  </a:cubicBezTo>
                  <a:cubicBezTo>
                    <a:pt x="1408" y="8053"/>
                    <a:pt x="1533" y="8060"/>
                    <a:pt x="1653" y="8060"/>
                  </a:cubicBezTo>
                  <a:cubicBezTo>
                    <a:pt x="1893" y="8060"/>
                    <a:pt x="2116" y="8030"/>
                    <a:pt x="2329" y="7969"/>
                  </a:cubicBezTo>
                  <a:cubicBezTo>
                    <a:pt x="2945" y="7832"/>
                    <a:pt x="3425" y="7558"/>
                    <a:pt x="3813" y="7307"/>
                  </a:cubicBezTo>
                  <a:cubicBezTo>
                    <a:pt x="4611" y="6782"/>
                    <a:pt x="4954" y="6280"/>
                    <a:pt x="4908" y="6257"/>
                  </a:cubicBezTo>
                  <a:cubicBezTo>
                    <a:pt x="4906" y="6255"/>
                    <a:pt x="4902" y="6254"/>
                    <a:pt x="4898" y="6254"/>
                  </a:cubicBezTo>
                  <a:cubicBezTo>
                    <a:pt x="4817" y="6254"/>
                    <a:pt x="4388" y="6643"/>
                    <a:pt x="3630" y="7033"/>
                  </a:cubicBezTo>
                  <a:cubicBezTo>
                    <a:pt x="3219" y="7239"/>
                    <a:pt x="2740" y="7444"/>
                    <a:pt x="2192" y="7535"/>
                  </a:cubicBezTo>
                  <a:cubicBezTo>
                    <a:pt x="2079" y="7566"/>
                    <a:pt x="1956" y="7579"/>
                    <a:pt x="1835" y="7579"/>
                  </a:cubicBezTo>
                  <a:cubicBezTo>
                    <a:pt x="1687" y="7579"/>
                    <a:pt x="1541" y="7560"/>
                    <a:pt x="1416" y="7535"/>
                  </a:cubicBezTo>
                  <a:cubicBezTo>
                    <a:pt x="1165" y="7467"/>
                    <a:pt x="1028" y="7307"/>
                    <a:pt x="914" y="7125"/>
                  </a:cubicBezTo>
                  <a:cubicBezTo>
                    <a:pt x="868" y="7033"/>
                    <a:pt x="800" y="6896"/>
                    <a:pt x="800" y="6873"/>
                  </a:cubicBezTo>
                  <a:cubicBezTo>
                    <a:pt x="800" y="6828"/>
                    <a:pt x="777" y="6805"/>
                    <a:pt x="845" y="6805"/>
                  </a:cubicBezTo>
                  <a:cubicBezTo>
                    <a:pt x="857" y="6794"/>
                    <a:pt x="862" y="6794"/>
                    <a:pt x="874" y="6794"/>
                  </a:cubicBezTo>
                  <a:cubicBezTo>
                    <a:pt x="885" y="6794"/>
                    <a:pt x="902" y="6794"/>
                    <a:pt x="937" y="6782"/>
                  </a:cubicBezTo>
                  <a:cubicBezTo>
                    <a:pt x="1005" y="6759"/>
                    <a:pt x="1096" y="6737"/>
                    <a:pt x="1165" y="6691"/>
                  </a:cubicBezTo>
                  <a:cubicBezTo>
                    <a:pt x="1302" y="6645"/>
                    <a:pt x="1462" y="6577"/>
                    <a:pt x="1598" y="6508"/>
                  </a:cubicBezTo>
                  <a:cubicBezTo>
                    <a:pt x="2169" y="6189"/>
                    <a:pt x="2580" y="5755"/>
                    <a:pt x="2831" y="5321"/>
                  </a:cubicBezTo>
                  <a:cubicBezTo>
                    <a:pt x="3059" y="4888"/>
                    <a:pt x="3151" y="4454"/>
                    <a:pt x="3128" y="4134"/>
                  </a:cubicBezTo>
                  <a:cubicBezTo>
                    <a:pt x="3105" y="3975"/>
                    <a:pt x="3082" y="3838"/>
                    <a:pt x="3059" y="3746"/>
                  </a:cubicBezTo>
                  <a:cubicBezTo>
                    <a:pt x="3014" y="3655"/>
                    <a:pt x="2991" y="3609"/>
                    <a:pt x="2991" y="3609"/>
                  </a:cubicBezTo>
                  <a:cubicBezTo>
                    <a:pt x="2991" y="3609"/>
                    <a:pt x="2968" y="3564"/>
                    <a:pt x="2922" y="3495"/>
                  </a:cubicBezTo>
                  <a:cubicBezTo>
                    <a:pt x="2877" y="3404"/>
                    <a:pt x="2740" y="3290"/>
                    <a:pt x="2603" y="3176"/>
                  </a:cubicBezTo>
                  <a:cubicBezTo>
                    <a:pt x="2512" y="3107"/>
                    <a:pt x="2397" y="3084"/>
                    <a:pt x="2283" y="3039"/>
                  </a:cubicBezTo>
                  <a:cubicBezTo>
                    <a:pt x="2238" y="3016"/>
                    <a:pt x="2169" y="2993"/>
                    <a:pt x="2123" y="2970"/>
                  </a:cubicBezTo>
                  <a:lnTo>
                    <a:pt x="1987" y="2970"/>
                  </a:lnTo>
                  <a:cubicBezTo>
                    <a:pt x="1964" y="2970"/>
                    <a:pt x="1941" y="2970"/>
                    <a:pt x="1918" y="2993"/>
                  </a:cubicBezTo>
                  <a:cubicBezTo>
                    <a:pt x="1906" y="2999"/>
                    <a:pt x="1897" y="3002"/>
                    <a:pt x="1891" y="3002"/>
                  </a:cubicBezTo>
                  <a:cubicBezTo>
                    <a:pt x="1874" y="3002"/>
                    <a:pt x="1879" y="2981"/>
                    <a:pt x="1895" y="2948"/>
                  </a:cubicBezTo>
                  <a:lnTo>
                    <a:pt x="1918" y="2925"/>
                  </a:lnTo>
                  <a:cubicBezTo>
                    <a:pt x="1941" y="2902"/>
                    <a:pt x="2032" y="2788"/>
                    <a:pt x="2101" y="2719"/>
                  </a:cubicBezTo>
                  <a:cubicBezTo>
                    <a:pt x="2238" y="2582"/>
                    <a:pt x="2375" y="2423"/>
                    <a:pt x="2534" y="2286"/>
                  </a:cubicBezTo>
                  <a:cubicBezTo>
                    <a:pt x="3151" y="1692"/>
                    <a:pt x="3858" y="1099"/>
                    <a:pt x="4589" y="711"/>
                  </a:cubicBezTo>
                  <a:cubicBezTo>
                    <a:pt x="4954" y="528"/>
                    <a:pt x="5342" y="368"/>
                    <a:pt x="5661" y="345"/>
                  </a:cubicBezTo>
                  <a:cubicBezTo>
                    <a:pt x="5690" y="344"/>
                    <a:pt x="5719" y="343"/>
                    <a:pt x="5747" y="343"/>
                  </a:cubicBezTo>
                  <a:cubicBezTo>
                    <a:pt x="6049" y="343"/>
                    <a:pt x="6291" y="454"/>
                    <a:pt x="6437" y="642"/>
                  </a:cubicBezTo>
                  <a:cubicBezTo>
                    <a:pt x="6747" y="1019"/>
                    <a:pt x="6800" y="1374"/>
                    <a:pt x="6844" y="1374"/>
                  </a:cubicBezTo>
                  <a:cubicBezTo>
                    <a:pt x="6846" y="1374"/>
                    <a:pt x="6847" y="1373"/>
                    <a:pt x="6848" y="1373"/>
                  </a:cubicBezTo>
                  <a:cubicBezTo>
                    <a:pt x="6894" y="1373"/>
                    <a:pt x="6894" y="1281"/>
                    <a:pt x="6871" y="1144"/>
                  </a:cubicBezTo>
                  <a:cubicBezTo>
                    <a:pt x="6871" y="985"/>
                    <a:pt x="6825" y="756"/>
                    <a:pt x="6666" y="505"/>
                  </a:cubicBezTo>
                  <a:cubicBezTo>
                    <a:pt x="6574" y="368"/>
                    <a:pt x="6437" y="231"/>
                    <a:pt x="6278" y="140"/>
                  </a:cubicBezTo>
                  <a:cubicBezTo>
                    <a:pt x="6095" y="49"/>
                    <a:pt x="5867" y="3"/>
                    <a:pt x="5639" y="3"/>
                  </a:cubicBezTo>
                  <a:cubicBezTo>
                    <a:pt x="5611" y="2"/>
                    <a:pt x="5583" y="1"/>
                    <a:pt x="55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1"/>
            <p:cNvSpPr/>
            <p:nvPr/>
          </p:nvSpPr>
          <p:spPr>
            <a:xfrm>
              <a:off x="5933600" y="1703950"/>
              <a:ext cx="548850" cy="120625"/>
            </a:xfrm>
            <a:custGeom>
              <a:avLst/>
              <a:gdLst/>
              <a:ahLst/>
              <a:cxnLst/>
              <a:rect l="l" t="t" r="r" b="b"/>
              <a:pathLst>
                <a:path w="21954" h="4825" extrusionOk="0">
                  <a:moveTo>
                    <a:pt x="2717" y="1507"/>
                  </a:moveTo>
                  <a:cubicBezTo>
                    <a:pt x="2712" y="1507"/>
                    <a:pt x="2708" y="1507"/>
                    <a:pt x="2704" y="1507"/>
                  </a:cubicBezTo>
                  <a:lnTo>
                    <a:pt x="2704" y="1507"/>
                  </a:lnTo>
                  <a:cubicBezTo>
                    <a:pt x="2704" y="1507"/>
                    <a:pt x="2704" y="1507"/>
                    <a:pt x="2704" y="1507"/>
                  </a:cubicBezTo>
                  <a:close/>
                  <a:moveTo>
                    <a:pt x="2192" y="1549"/>
                  </a:moveTo>
                  <a:cubicBezTo>
                    <a:pt x="2194" y="1549"/>
                    <a:pt x="2190" y="1551"/>
                    <a:pt x="2182" y="1553"/>
                  </a:cubicBezTo>
                  <a:lnTo>
                    <a:pt x="2182" y="1553"/>
                  </a:lnTo>
                  <a:cubicBezTo>
                    <a:pt x="2180" y="1553"/>
                    <a:pt x="2177" y="1553"/>
                    <a:pt x="2174" y="1553"/>
                  </a:cubicBezTo>
                  <a:lnTo>
                    <a:pt x="2174" y="1553"/>
                  </a:lnTo>
                  <a:cubicBezTo>
                    <a:pt x="2184" y="1550"/>
                    <a:pt x="2190" y="1549"/>
                    <a:pt x="2192" y="1549"/>
                  </a:cubicBezTo>
                  <a:close/>
                  <a:moveTo>
                    <a:pt x="2156" y="1558"/>
                  </a:moveTo>
                  <a:lnTo>
                    <a:pt x="2156" y="1558"/>
                  </a:lnTo>
                  <a:cubicBezTo>
                    <a:pt x="2158" y="1558"/>
                    <a:pt x="2160" y="1559"/>
                    <a:pt x="2161" y="1559"/>
                  </a:cubicBezTo>
                  <a:lnTo>
                    <a:pt x="2161" y="1559"/>
                  </a:lnTo>
                  <a:cubicBezTo>
                    <a:pt x="2153" y="1561"/>
                    <a:pt x="2143" y="1563"/>
                    <a:pt x="2131" y="1566"/>
                  </a:cubicBezTo>
                  <a:lnTo>
                    <a:pt x="2131" y="1566"/>
                  </a:lnTo>
                  <a:cubicBezTo>
                    <a:pt x="2141" y="1563"/>
                    <a:pt x="2149" y="1560"/>
                    <a:pt x="2156" y="1558"/>
                  </a:cubicBezTo>
                  <a:close/>
                  <a:moveTo>
                    <a:pt x="2306" y="1"/>
                  </a:moveTo>
                  <a:cubicBezTo>
                    <a:pt x="1553" y="1"/>
                    <a:pt x="480" y="161"/>
                    <a:pt x="183" y="731"/>
                  </a:cubicBezTo>
                  <a:cubicBezTo>
                    <a:pt x="0" y="1096"/>
                    <a:pt x="92" y="1553"/>
                    <a:pt x="685" y="1690"/>
                  </a:cubicBezTo>
                  <a:cubicBezTo>
                    <a:pt x="857" y="1722"/>
                    <a:pt x="1035" y="1744"/>
                    <a:pt x="1215" y="1744"/>
                  </a:cubicBezTo>
                  <a:cubicBezTo>
                    <a:pt x="1416" y="1744"/>
                    <a:pt x="1621" y="1716"/>
                    <a:pt x="1826" y="1644"/>
                  </a:cubicBezTo>
                  <a:cubicBezTo>
                    <a:pt x="1918" y="1621"/>
                    <a:pt x="2009" y="1599"/>
                    <a:pt x="2100" y="1576"/>
                  </a:cubicBezTo>
                  <a:cubicBezTo>
                    <a:pt x="2101" y="1575"/>
                    <a:pt x="2102" y="1575"/>
                    <a:pt x="2103" y="1575"/>
                  </a:cubicBezTo>
                  <a:lnTo>
                    <a:pt x="2103" y="1575"/>
                  </a:lnTo>
                  <a:cubicBezTo>
                    <a:pt x="2142" y="1573"/>
                    <a:pt x="2208" y="1568"/>
                    <a:pt x="2238" y="1563"/>
                  </a:cubicBezTo>
                  <a:lnTo>
                    <a:pt x="2238" y="1563"/>
                  </a:lnTo>
                  <a:cubicBezTo>
                    <a:pt x="2239" y="1563"/>
                    <a:pt x="2241" y="1563"/>
                    <a:pt x="2243" y="1563"/>
                  </a:cubicBezTo>
                  <a:cubicBezTo>
                    <a:pt x="2326" y="1563"/>
                    <a:pt x="2412" y="1553"/>
                    <a:pt x="2488" y="1553"/>
                  </a:cubicBezTo>
                  <a:cubicBezTo>
                    <a:pt x="2547" y="1541"/>
                    <a:pt x="2597" y="1531"/>
                    <a:pt x="2638" y="1522"/>
                  </a:cubicBezTo>
                  <a:lnTo>
                    <a:pt x="2638" y="1522"/>
                  </a:lnTo>
                  <a:cubicBezTo>
                    <a:pt x="2647" y="1524"/>
                    <a:pt x="2658" y="1527"/>
                    <a:pt x="2671" y="1530"/>
                  </a:cubicBezTo>
                  <a:cubicBezTo>
                    <a:pt x="2701" y="1533"/>
                    <a:pt x="2732" y="1534"/>
                    <a:pt x="2762" y="1534"/>
                  </a:cubicBezTo>
                  <a:cubicBezTo>
                    <a:pt x="3235" y="1534"/>
                    <a:pt x="3695" y="1213"/>
                    <a:pt x="3652" y="891"/>
                  </a:cubicBezTo>
                  <a:cubicBezTo>
                    <a:pt x="3584" y="389"/>
                    <a:pt x="3059" y="24"/>
                    <a:pt x="2306" y="1"/>
                  </a:cubicBezTo>
                  <a:close/>
                  <a:moveTo>
                    <a:pt x="19507" y="2669"/>
                  </a:moveTo>
                  <a:cubicBezTo>
                    <a:pt x="19044" y="2669"/>
                    <a:pt x="18683" y="2867"/>
                    <a:pt x="18535" y="3196"/>
                  </a:cubicBezTo>
                  <a:cubicBezTo>
                    <a:pt x="18398" y="3516"/>
                    <a:pt x="18786" y="4018"/>
                    <a:pt x="19288" y="4109"/>
                  </a:cubicBezTo>
                  <a:cubicBezTo>
                    <a:pt x="19296" y="4109"/>
                    <a:pt x="19304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11" y="4109"/>
                    <a:pt x="19311" y="4109"/>
                    <a:pt x="19311" y="4109"/>
                  </a:cubicBezTo>
                  <a:lnTo>
                    <a:pt x="19311" y="4109"/>
                  </a:lnTo>
                  <a:cubicBezTo>
                    <a:pt x="19300" y="4104"/>
                    <a:pt x="19290" y="4098"/>
                    <a:pt x="19281" y="4093"/>
                  </a:cubicBezTo>
                  <a:lnTo>
                    <a:pt x="19281" y="4093"/>
                  </a:lnTo>
                  <a:cubicBezTo>
                    <a:pt x="19285" y="4094"/>
                    <a:pt x="19288" y="4094"/>
                    <a:pt x="19291" y="4095"/>
                  </a:cubicBezTo>
                  <a:lnTo>
                    <a:pt x="19291" y="4095"/>
                  </a:lnTo>
                  <a:cubicBezTo>
                    <a:pt x="19285" y="4092"/>
                    <a:pt x="19279" y="4090"/>
                    <a:pt x="19274" y="4089"/>
                  </a:cubicBezTo>
                  <a:lnTo>
                    <a:pt x="19274" y="4089"/>
                  </a:lnTo>
                  <a:cubicBezTo>
                    <a:pt x="19276" y="4090"/>
                    <a:pt x="19279" y="4092"/>
                    <a:pt x="19281" y="4093"/>
                  </a:cubicBezTo>
                  <a:lnTo>
                    <a:pt x="19281" y="4093"/>
                  </a:lnTo>
                  <a:cubicBezTo>
                    <a:pt x="19270" y="4091"/>
                    <a:pt x="19257" y="4089"/>
                    <a:pt x="19242" y="4086"/>
                  </a:cubicBezTo>
                  <a:cubicBezTo>
                    <a:pt x="19253" y="4086"/>
                    <a:pt x="19263" y="4086"/>
                    <a:pt x="19274" y="4089"/>
                  </a:cubicBezTo>
                  <a:lnTo>
                    <a:pt x="19274" y="4089"/>
                  </a:lnTo>
                  <a:cubicBezTo>
                    <a:pt x="19213" y="4055"/>
                    <a:pt x="19183" y="4038"/>
                    <a:pt x="19185" y="4038"/>
                  </a:cubicBezTo>
                  <a:lnTo>
                    <a:pt x="19185" y="4038"/>
                  </a:lnTo>
                  <a:cubicBezTo>
                    <a:pt x="19186" y="4038"/>
                    <a:pt x="19222" y="4057"/>
                    <a:pt x="19294" y="4095"/>
                  </a:cubicBezTo>
                  <a:lnTo>
                    <a:pt x="19294" y="4095"/>
                  </a:lnTo>
                  <a:cubicBezTo>
                    <a:pt x="19293" y="4095"/>
                    <a:pt x="19292" y="4095"/>
                    <a:pt x="19291" y="4095"/>
                  </a:cubicBezTo>
                  <a:lnTo>
                    <a:pt x="19291" y="4095"/>
                  </a:lnTo>
                  <a:cubicBezTo>
                    <a:pt x="19297" y="4098"/>
                    <a:pt x="19304" y="4103"/>
                    <a:pt x="19311" y="4109"/>
                  </a:cubicBezTo>
                  <a:lnTo>
                    <a:pt x="19311" y="4109"/>
                  </a:lnTo>
                  <a:cubicBezTo>
                    <a:pt x="19314" y="4109"/>
                    <a:pt x="19317" y="4109"/>
                    <a:pt x="19320" y="4109"/>
                  </a:cubicBezTo>
                  <a:lnTo>
                    <a:pt x="19320" y="4109"/>
                  </a:lnTo>
                  <a:cubicBezTo>
                    <a:pt x="19356" y="4128"/>
                    <a:pt x="19398" y="4151"/>
                    <a:pt x="19448" y="4178"/>
                  </a:cubicBezTo>
                  <a:cubicBezTo>
                    <a:pt x="19539" y="4214"/>
                    <a:pt x="19646" y="4251"/>
                    <a:pt x="19743" y="4276"/>
                  </a:cubicBezTo>
                  <a:lnTo>
                    <a:pt x="19743" y="4276"/>
                  </a:lnTo>
                  <a:cubicBezTo>
                    <a:pt x="19749" y="4278"/>
                    <a:pt x="19755" y="4280"/>
                    <a:pt x="19761" y="4282"/>
                  </a:cubicBezTo>
                  <a:lnTo>
                    <a:pt x="19761" y="4282"/>
                  </a:lnTo>
                  <a:cubicBezTo>
                    <a:pt x="19773" y="4290"/>
                    <a:pt x="19790" y="4301"/>
                    <a:pt x="19813" y="4315"/>
                  </a:cubicBezTo>
                  <a:cubicBezTo>
                    <a:pt x="19904" y="4360"/>
                    <a:pt x="19973" y="4406"/>
                    <a:pt x="20064" y="4474"/>
                  </a:cubicBezTo>
                  <a:cubicBezTo>
                    <a:pt x="20383" y="4703"/>
                    <a:pt x="20771" y="4794"/>
                    <a:pt x="21159" y="4817"/>
                  </a:cubicBezTo>
                  <a:cubicBezTo>
                    <a:pt x="21201" y="4822"/>
                    <a:pt x="21242" y="4824"/>
                    <a:pt x="21280" y="4824"/>
                  </a:cubicBezTo>
                  <a:cubicBezTo>
                    <a:pt x="21781" y="4824"/>
                    <a:pt x="21953" y="4423"/>
                    <a:pt x="21890" y="4041"/>
                  </a:cubicBezTo>
                  <a:cubicBezTo>
                    <a:pt x="21776" y="3425"/>
                    <a:pt x="20794" y="2968"/>
                    <a:pt x="20087" y="2763"/>
                  </a:cubicBezTo>
                  <a:cubicBezTo>
                    <a:pt x="19882" y="2699"/>
                    <a:pt x="19687" y="2669"/>
                    <a:pt x="19507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1"/>
            <p:cNvSpPr/>
            <p:nvPr/>
          </p:nvSpPr>
          <p:spPr>
            <a:xfrm>
              <a:off x="6000350" y="1721650"/>
              <a:ext cx="4025" cy="600"/>
            </a:xfrm>
            <a:custGeom>
              <a:avLst/>
              <a:gdLst/>
              <a:ahLst/>
              <a:cxnLst/>
              <a:rect l="l" t="t" r="r" b="b"/>
              <a:pathLst>
                <a:path w="161" h="24" extrusionOk="0">
                  <a:moveTo>
                    <a:pt x="1" y="23"/>
                  </a:moveTo>
                  <a:lnTo>
                    <a:pt x="1" y="23"/>
                  </a:lnTo>
                  <a:cubicBezTo>
                    <a:pt x="161" y="0"/>
                    <a:pt x="161" y="0"/>
                    <a:pt x="1" y="23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1"/>
            <p:cNvSpPr/>
            <p:nvPr/>
          </p:nvSpPr>
          <p:spPr>
            <a:xfrm>
              <a:off x="6413100" y="1785200"/>
              <a:ext cx="2700" cy="1525"/>
            </a:xfrm>
            <a:custGeom>
              <a:avLst/>
              <a:gdLst/>
              <a:ahLst/>
              <a:cxnLst/>
              <a:rect l="l" t="t" r="r" b="b"/>
              <a:pathLst>
                <a:path w="108" h="61" extrusionOk="0">
                  <a:moveTo>
                    <a:pt x="6" y="0"/>
                  </a:moveTo>
                  <a:lnTo>
                    <a:pt x="6" y="0"/>
                  </a:lnTo>
                  <a:cubicBezTo>
                    <a:pt x="0" y="0"/>
                    <a:pt x="34" y="24"/>
                    <a:pt x="108" y="60"/>
                  </a:cubicBezTo>
                  <a:cubicBezTo>
                    <a:pt x="44" y="18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1"/>
            <p:cNvSpPr/>
            <p:nvPr/>
          </p:nvSpPr>
          <p:spPr>
            <a:xfrm>
              <a:off x="6427775" y="1791275"/>
              <a:ext cx="1150" cy="575"/>
            </a:xfrm>
            <a:custGeom>
              <a:avLst/>
              <a:gdLst/>
              <a:ahLst/>
              <a:cxnLst/>
              <a:rect l="l" t="t" r="r" b="b"/>
              <a:pathLst>
                <a:path w="46" h="23" extrusionOk="0">
                  <a:moveTo>
                    <a:pt x="0" y="0"/>
                  </a:moveTo>
                  <a:cubicBezTo>
                    <a:pt x="12" y="0"/>
                    <a:pt x="17" y="6"/>
                    <a:pt x="23" y="12"/>
                  </a:cubicBezTo>
                  <a:lnTo>
                    <a:pt x="23" y="12"/>
                  </a:lnTo>
                  <a:cubicBezTo>
                    <a:pt x="23" y="9"/>
                    <a:pt x="23" y="5"/>
                    <a:pt x="23" y="0"/>
                  </a:cubicBezTo>
                  <a:close/>
                  <a:moveTo>
                    <a:pt x="23" y="12"/>
                  </a:moveTo>
                  <a:cubicBezTo>
                    <a:pt x="24" y="23"/>
                    <a:pt x="28" y="23"/>
                    <a:pt x="46" y="23"/>
                  </a:cubicBezTo>
                  <a:cubicBezTo>
                    <a:pt x="34" y="23"/>
                    <a:pt x="29" y="17"/>
                    <a:pt x="23" y="12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1"/>
            <p:cNvSpPr/>
            <p:nvPr/>
          </p:nvSpPr>
          <p:spPr>
            <a:xfrm>
              <a:off x="5933600" y="1715950"/>
              <a:ext cx="92400" cy="31625"/>
            </a:xfrm>
            <a:custGeom>
              <a:avLst/>
              <a:gdLst/>
              <a:ahLst/>
              <a:cxnLst/>
              <a:rect l="l" t="t" r="r" b="b"/>
              <a:pathLst>
                <a:path w="3696" h="1265" extrusionOk="0">
                  <a:moveTo>
                    <a:pt x="3470" y="0"/>
                  </a:moveTo>
                  <a:cubicBezTo>
                    <a:pt x="3314" y="155"/>
                    <a:pt x="3077" y="261"/>
                    <a:pt x="2812" y="261"/>
                  </a:cubicBezTo>
                  <a:cubicBezTo>
                    <a:pt x="2766" y="261"/>
                    <a:pt x="2719" y="258"/>
                    <a:pt x="2671" y="251"/>
                  </a:cubicBezTo>
                  <a:lnTo>
                    <a:pt x="2625" y="251"/>
                  </a:lnTo>
                  <a:cubicBezTo>
                    <a:pt x="2602" y="274"/>
                    <a:pt x="2557" y="274"/>
                    <a:pt x="2488" y="274"/>
                  </a:cubicBezTo>
                  <a:cubicBezTo>
                    <a:pt x="2397" y="297"/>
                    <a:pt x="2283" y="297"/>
                    <a:pt x="2169" y="297"/>
                  </a:cubicBezTo>
                  <a:cubicBezTo>
                    <a:pt x="2351" y="297"/>
                    <a:pt x="2192" y="297"/>
                    <a:pt x="2100" y="320"/>
                  </a:cubicBezTo>
                  <a:cubicBezTo>
                    <a:pt x="2009" y="342"/>
                    <a:pt x="1918" y="365"/>
                    <a:pt x="1826" y="388"/>
                  </a:cubicBezTo>
                  <a:cubicBezTo>
                    <a:pt x="1621" y="460"/>
                    <a:pt x="1416" y="488"/>
                    <a:pt x="1215" y="488"/>
                  </a:cubicBezTo>
                  <a:cubicBezTo>
                    <a:pt x="1035" y="488"/>
                    <a:pt x="857" y="466"/>
                    <a:pt x="685" y="434"/>
                  </a:cubicBezTo>
                  <a:cubicBezTo>
                    <a:pt x="480" y="388"/>
                    <a:pt x="320" y="297"/>
                    <a:pt x="229" y="183"/>
                  </a:cubicBezTo>
                  <a:cubicBezTo>
                    <a:pt x="229" y="205"/>
                    <a:pt x="206" y="228"/>
                    <a:pt x="183" y="251"/>
                  </a:cubicBezTo>
                  <a:cubicBezTo>
                    <a:pt x="0" y="616"/>
                    <a:pt x="92" y="1073"/>
                    <a:pt x="685" y="1210"/>
                  </a:cubicBezTo>
                  <a:cubicBezTo>
                    <a:pt x="857" y="1242"/>
                    <a:pt x="1035" y="1264"/>
                    <a:pt x="1215" y="1264"/>
                  </a:cubicBezTo>
                  <a:cubicBezTo>
                    <a:pt x="1416" y="1264"/>
                    <a:pt x="1621" y="1236"/>
                    <a:pt x="1826" y="1164"/>
                  </a:cubicBezTo>
                  <a:cubicBezTo>
                    <a:pt x="1918" y="1141"/>
                    <a:pt x="2009" y="1119"/>
                    <a:pt x="2100" y="1096"/>
                  </a:cubicBezTo>
                  <a:cubicBezTo>
                    <a:pt x="2192" y="1096"/>
                    <a:pt x="2351" y="1073"/>
                    <a:pt x="2169" y="1073"/>
                  </a:cubicBezTo>
                  <a:lnTo>
                    <a:pt x="2488" y="1073"/>
                  </a:lnTo>
                  <a:cubicBezTo>
                    <a:pt x="2557" y="1050"/>
                    <a:pt x="2602" y="1050"/>
                    <a:pt x="2625" y="1027"/>
                  </a:cubicBezTo>
                  <a:cubicBezTo>
                    <a:pt x="2648" y="1027"/>
                    <a:pt x="2648" y="1050"/>
                    <a:pt x="2671" y="1050"/>
                  </a:cubicBezTo>
                  <a:cubicBezTo>
                    <a:pt x="2701" y="1053"/>
                    <a:pt x="2732" y="1054"/>
                    <a:pt x="2762" y="1054"/>
                  </a:cubicBezTo>
                  <a:cubicBezTo>
                    <a:pt x="3235" y="1054"/>
                    <a:pt x="3695" y="733"/>
                    <a:pt x="3652" y="411"/>
                  </a:cubicBezTo>
                  <a:cubicBezTo>
                    <a:pt x="3630" y="251"/>
                    <a:pt x="3561" y="114"/>
                    <a:pt x="3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1"/>
            <p:cNvSpPr/>
            <p:nvPr/>
          </p:nvSpPr>
          <p:spPr>
            <a:xfrm>
              <a:off x="5986675" y="1723350"/>
              <a:ext cx="1150" cy="25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0" y="1"/>
                  </a:moveTo>
                  <a:cubicBezTo>
                    <a:pt x="0" y="1"/>
                    <a:pt x="23" y="1"/>
                    <a:pt x="23" y="1"/>
                  </a:cubicBezTo>
                  <a:cubicBezTo>
                    <a:pt x="23" y="1"/>
                    <a:pt x="46" y="1"/>
                    <a:pt x="46" y="1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1"/>
            <p:cNvSpPr/>
            <p:nvPr/>
          </p:nvSpPr>
          <p:spPr>
            <a:xfrm>
              <a:off x="6393525" y="1778700"/>
              <a:ext cx="88925" cy="45875"/>
            </a:xfrm>
            <a:custGeom>
              <a:avLst/>
              <a:gdLst/>
              <a:ahLst/>
              <a:cxnLst/>
              <a:rect l="l" t="t" r="r" b="b"/>
              <a:pathLst>
                <a:path w="3557" h="1835" extrusionOk="0">
                  <a:moveTo>
                    <a:pt x="1306" y="487"/>
                  </a:moveTo>
                  <a:cubicBezTo>
                    <a:pt x="1327" y="493"/>
                    <a:pt x="1348" y="499"/>
                    <a:pt x="1370" y="503"/>
                  </a:cubicBezTo>
                  <a:cubicBezTo>
                    <a:pt x="1340" y="495"/>
                    <a:pt x="1319" y="490"/>
                    <a:pt x="1306" y="487"/>
                  </a:cubicBezTo>
                  <a:close/>
                  <a:moveTo>
                    <a:pt x="1370" y="1294"/>
                  </a:moveTo>
                  <a:cubicBezTo>
                    <a:pt x="1370" y="1297"/>
                    <a:pt x="1370" y="1299"/>
                    <a:pt x="1370" y="1302"/>
                  </a:cubicBezTo>
                  <a:lnTo>
                    <a:pt x="1388" y="1302"/>
                  </a:lnTo>
                  <a:cubicBezTo>
                    <a:pt x="1382" y="1299"/>
                    <a:pt x="1376" y="1297"/>
                    <a:pt x="1370" y="1294"/>
                  </a:cubicBezTo>
                  <a:close/>
                  <a:moveTo>
                    <a:pt x="297" y="1"/>
                  </a:moveTo>
                  <a:cubicBezTo>
                    <a:pt x="229" y="69"/>
                    <a:pt x="183" y="138"/>
                    <a:pt x="138" y="206"/>
                  </a:cubicBezTo>
                  <a:cubicBezTo>
                    <a:pt x="1" y="526"/>
                    <a:pt x="389" y="1028"/>
                    <a:pt x="891" y="1119"/>
                  </a:cubicBezTo>
                  <a:lnTo>
                    <a:pt x="936" y="1119"/>
                  </a:lnTo>
                  <a:cubicBezTo>
                    <a:pt x="959" y="1142"/>
                    <a:pt x="1005" y="1165"/>
                    <a:pt x="1051" y="1188"/>
                  </a:cubicBezTo>
                  <a:cubicBezTo>
                    <a:pt x="1136" y="1222"/>
                    <a:pt x="1209" y="1243"/>
                    <a:pt x="1288" y="1261"/>
                  </a:cubicBezTo>
                  <a:lnTo>
                    <a:pt x="1288" y="1261"/>
                  </a:lnTo>
                  <a:cubicBezTo>
                    <a:pt x="1294" y="1265"/>
                    <a:pt x="1330" y="1278"/>
                    <a:pt x="1370" y="1294"/>
                  </a:cubicBezTo>
                  <a:lnTo>
                    <a:pt x="1370" y="1294"/>
                  </a:lnTo>
                  <a:cubicBezTo>
                    <a:pt x="1370" y="1279"/>
                    <a:pt x="1370" y="1279"/>
                    <a:pt x="1370" y="1279"/>
                  </a:cubicBezTo>
                  <a:cubicBezTo>
                    <a:pt x="1393" y="1302"/>
                    <a:pt x="1393" y="1302"/>
                    <a:pt x="1416" y="1302"/>
                  </a:cubicBezTo>
                  <a:lnTo>
                    <a:pt x="1388" y="1302"/>
                  </a:lnTo>
                  <a:cubicBezTo>
                    <a:pt x="1406" y="1309"/>
                    <a:pt x="1423" y="1317"/>
                    <a:pt x="1439" y="1325"/>
                  </a:cubicBezTo>
                  <a:cubicBezTo>
                    <a:pt x="1507" y="1370"/>
                    <a:pt x="1576" y="1416"/>
                    <a:pt x="1667" y="1484"/>
                  </a:cubicBezTo>
                  <a:cubicBezTo>
                    <a:pt x="1986" y="1713"/>
                    <a:pt x="2374" y="1804"/>
                    <a:pt x="2762" y="1827"/>
                  </a:cubicBezTo>
                  <a:cubicBezTo>
                    <a:pt x="2804" y="1832"/>
                    <a:pt x="2845" y="1834"/>
                    <a:pt x="2883" y="1834"/>
                  </a:cubicBezTo>
                  <a:cubicBezTo>
                    <a:pt x="3384" y="1834"/>
                    <a:pt x="3556" y="1433"/>
                    <a:pt x="3493" y="1051"/>
                  </a:cubicBezTo>
                  <a:cubicBezTo>
                    <a:pt x="3470" y="982"/>
                    <a:pt x="3447" y="891"/>
                    <a:pt x="3402" y="800"/>
                  </a:cubicBezTo>
                  <a:cubicBezTo>
                    <a:pt x="3299" y="964"/>
                    <a:pt x="3123" y="1054"/>
                    <a:pt x="2856" y="1054"/>
                  </a:cubicBezTo>
                  <a:cubicBezTo>
                    <a:pt x="2826" y="1054"/>
                    <a:pt x="2795" y="1053"/>
                    <a:pt x="2762" y="1051"/>
                  </a:cubicBezTo>
                  <a:cubicBezTo>
                    <a:pt x="2374" y="1028"/>
                    <a:pt x="1986" y="937"/>
                    <a:pt x="1667" y="708"/>
                  </a:cubicBezTo>
                  <a:cubicBezTo>
                    <a:pt x="1576" y="640"/>
                    <a:pt x="1507" y="594"/>
                    <a:pt x="1439" y="549"/>
                  </a:cubicBezTo>
                  <a:cubicBezTo>
                    <a:pt x="1374" y="516"/>
                    <a:pt x="1275" y="484"/>
                    <a:pt x="1287" y="484"/>
                  </a:cubicBezTo>
                  <a:cubicBezTo>
                    <a:pt x="1290" y="484"/>
                    <a:pt x="1296" y="485"/>
                    <a:pt x="1306" y="487"/>
                  </a:cubicBezTo>
                  <a:lnTo>
                    <a:pt x="1306" y="487"/>
                  </a:lnTo>
                  <a:cubicBezTo>
                    <a:pt x="1220" y="463"/>
                    <a:pt x="1143" y="430"/>
                    <a:pt x="1051" y="412"/>
                  </a:cubicBezTo>
                  <a:cubicBezTo>
                    <a:pt x="1005" y="366"/>
                    <a:pt x="959" y="366"/>
                    <a:pt x="936" y="343"/>
                  </a:cubicBezTo>
                  <a:cubicBezTo>
                    <a:pt x="914" y="343"/>
                    <a:pt x="914" y="343"/>
                    <a:pt x="891" y="320"/>
                  </a:cubicBezTo>
                  <a:cubicBezTo>
                    <a:pt x="663" y="275"/>
                    <a:pt x="434" y="16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1"/>
            <p:cNvSpPr/>
            <p:nvPr/>
          </p:nvSpPr>
          <p:spPr>
            <a:xfrm>
              <a:off x="6042025" y="2049750"/>
              <a:ext cx="162650" cy="90775"/>
            </a:xfrm>
            <a:custGeom>
              <a:avLst/>
              <a:gdLst/>
              <a:ahLst/>
              <a:cxnLst/>
              <a:rect l="l" t="t" r="r" b="b"/>
              <a:pathLst>
                <a:path w="6506" h="3631" extrusionOk="0">
                  <a:moveTo>
                    <a:pt x="1005" y="1"/>
                  </a:moveTo>
                  <a:lnTo>
                    <a:pt x="1005" y="1"/>
                  </a:lnTo>
                  <a:cubicBezTo>
                    <a:pt x="0" y="252"/>
                    <a:pt x="1187" y="3630"/>
                    <a:pt x="2716" y="3630"/>
                  </a:cubicBezTo>
                  <a:cubicBezTo>
                    <a:pt x="4246" y="3630"/>
                    <a:pt x="6505" y="1530"/>
                    <a:pt x="6095" y="868"/>
                  </a:cubicBezTo>
                  <a:cubicBezTo>
                    <a:pt x="5961" y="665"/>
                    <a:pt x="5683" y="597"/>
                    <a:pt x="5328" y="597"/>
                  </a:cubicBezTo>
                  <a:cubicBezTo>
                    <a:pt x="4625" y="597"/>
                    <a:pt x="3617" y="862"/>
                    <a:pt x="2826" y="862"/>
                  </a:cubicBezTo>
                  <a:cubicBezTo>
                    <a:pt x="2716" y="862"/>
                    <a:pt x="2611" y="857"/>
                    <a:pt x="2511" y="845"/>
                  </a:cubicBezTo>
                  <a:cubicBezTo>
                    <a:pt x="1324" y="686"/>
                    <a:pt x="1005" y="1"/>
                    <a:pt x="100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1"/>
            <p:cNvSpPr/>
            <p:nvPr/>
          </p:nvSpPr>
          <p:spPr>
            <a:xfrm>
              <a:off x="6052850" y="2017650"/>
              <a:ext cx="147825" cy="83025"/>
            </a:xfrm>
            <a:custGeom>
              <a:avLst/>
              <a:gdLst/>
              <a:ahLst/>
              <a:cxnLst/>
              <a:rect l="l" t="t" r="r" b="b"/>
              <a:pathLst>
                <a:path w="5913" h="3321" extrusionOk="0">
                  <a:moveTo>
                    <a:pt x="5125" y="1237"/>
                  </a:moveTo>
                  <a:cubicBezTo>
                    <a:pt x="5121" y="1237"/>
                    <a:pt x="5117" y="1238"/>
                    <a:pt x="5114" y="1239"/>
                  </a:cubicBezTo>
                  <a:cubicBezTo>
                    <a:pt x="5068" y="1285"/>
                    <a:pt x="5137" y="1559"/>
                    <a:pt x="5251" y="1787"/>
                  </a:cubicBezTo>
                  <a:cubicBezTo>
                    <a:pt x="5319" y="1901"/>
                    <a:pt x="5365" y="2038"/>
                    <a:pt x="5388" y="2107"/>
                  </a:cubicBezTo>
                  <a:cubicBezTo>
                    <a:pt x="5433" y="2198"/>
                    <a:pt x="5433" y="2244"/>
                    <a:pt x="5433" y="2244"/>
                  </a:cubicBezTo>
                  <a:cubicBezTo>
                    <a:pt x="5433" y="2244"/>
                    <a:pt x="5456" y="2289"/>
                    <a:pt x="5479" y="2358"/>
                  </a:cubicBezTo>
                  <a:cubicBezTo>
                    <a:pt x="5502" y="2426"/>
                    <a:pt x="5525" y="2517"/>
                    <a:pt x="5502" y="2632"/>
                  </a:cubicBezTo>
                  <a:cubicBezTo>
                    <a:pt x="5502" y="2860"/>
                    <a:pt x="5342" y="3088"/>
                    <a:pt x="5388" y="3134"/>
                  </a:cubicBezTo>
                  <a:cubicBezTo>
                    <a:pt x="5391" y="3135"/>
                    <a:pt x="5395" y="3136"/>
                    <a:pt x="5400" y="3136"/>
                  </a:cubicBezTo>
                  <a:cubicBezTo>
                    <a:pt x="5469" y="3136"/>
                    <a:pt x="5694" y="2998"/>
                    <a:pt x="5821" y="2723"/>
                  </a:cubicBezTo>
                  <a:cubicBezTo>
                    <a:pt x="5890" y="2586"/>
                    <a:pt x="5913" y="2403"/>
                    <a:pt x="5913" y="2289"/>
                  </a:cubicBezTo>
                  <a:cubicBezTo>
                    <a:pt x="5890" y="2221"/>
                    <a:pt x="5890" y="2175"/>
                    <a:pt x="5890" y="2129"/>
                  </a:cubicBezTo>
                  <a:cubicBezTo>
                    <a:pt x="5867" y="2107"/>
                    <a:pt x="5867" y="2084"/>
                    <a:pt x="5867" y="2084"/>
                  </a:cubicBezTo>
                  <a:cubicBezTo>
                    <a:pt x="5867" y="2084"/>
                    <a:pt x="5844" y="2015"/>
                    <a:pt x="5776" y="1924"/>
                  </a:cubicBezTo>
                  <a:cubicBezTo>
                    <a:pt x="5707" y="1810"/>
                    <a:pt x="5616" y="1719"/>
                    <a:pt x="5525" y="1604"/>
                  </a:cubicBezTo>
                  <a:cubicBezTo>
                    <a:pt x="5351" y="1431"/>
                    <a:pt x="5199" y="1237"/>
                    <a:pt x="5125" y="1237"/>
                  </a:cubicBezTo>
                  <a:close/>
                  <a:moveTo>
                    <a:pt x="3972" y="2449"/>
                  </a:moveTo>
                  <a:cubicBezTo>
                    <a:pt x="3767" y="2449"/>
                    <a:pt x="3584" y="2517"/>
                    <a:pt x="3584" y="2517"/>
                  </a:cubicBezTo>
                  <a:cubicBezTo>
                    <a:pt x="3584" y="2517"/>
                    <a:pt x="3402" y="2654"/>
                    <a:pt x="3288" y="2837"/>
                  </a:cubicBezTo>
                  <a:cubicBezTo>
                    <a:pt x="3196" y="2997"/>
                    <a:pt x="3174" y="3202"/>
                    <a:pt x="3242" y="3225"/>
                  </a:cubicBezTo>
                  <a:cubicBezTo>
                    <a:pt x="3246" y="3227"/>
                    <a:pt x="3249" y="3228"/>
                    <a:pt x="3254" y="3228"/>
                  </a:cubicBezTo>
                  <a:cubicBezTo>
                    <a:pt x="3305" y="3228"/>
                    <a:pt x="3412" y="3106"/>
                    <a:pt x="3539" y="3042"/>
                  </a:cubicBezTo>
                  <a:cubicBezTo>
                    <a:pt x="3653" y="2974"/>
                    <a:pt x="3790" y="2928"/>
                    <a:pt x="3790" y="2928"/>
                  </a:cubicBezTo>
                  <a:cubicBezTo>
                    <a:pt x="3790" y="2928"/>
                    <a:pt x="3904" y="2860"/>
                    <a:pt x="4041" y="2768"/>
                  </a:cubicBezTo>
                  <a:cubicBezTo>
                    <a:pt x="4178" y="2700"/>
                    <a:pt x="4338" y="2654"/>
                    <a:pt x="4338" y="2586"/>
                  </a:cubicBezTo>
                  <a:cubicBezTo>
                    <a:pt x="4338" y="2517"/>
                    <a:pt x="4155" y="2449"/>
                    <a:pt x="3972" y="2449"/>
                  </a:cubicBezTo>
                  <a:close/>
                  <a:moveTo>
                    <a:pt x="1742" y="1"/>
                  </a:moveTo>
                  <a:cubicBezTo>
                    <a:pt x="1650" y="1"/>
                    <a:pt x="1194" y="217"/>
                    <a:pt x="777" y="509"/>
                  </a:cubicBezTo>
                  <a:cubicBezTo>
                    <a:pt x="549" y="646"/>
                    <a:pt x="343" y="851"/>
                    <a:pt x="206" y="1057"/>
                  </a:cubicBezTo>
                  <a:cubicBezTo>
                    <a:pt x="138" y="1148"/>
                    <a:pt x="92" y="1239"/>
                    <a:pt x="69" y="1308"/>
                  </a:cubicBezTo>
                  <a:cubicBezTo>
                    <a:pt x="47" y="1376"/>
                    <a:pt x="24" y="1422"/>
                    <a:pt x="24" y="1422"/>
                  </a:cubicBezTo>
                  <a:cubicBezTo>
                    <a:pt x="24" y="1422"/>
                    <a:pt x="24" y="1467"/>
                    <a:pt x="24" y="1536"/>
                  </a:cubicBezTo>
                  <a:cubicBezTo>
                    <a:pt x="1" y="1604"/>
                    <a:pt x="24" y="1719"/>
                    <a:pt x="47" y="1833"/>
                  </a:cubicBezTo>
                  <a:cubicBezTo>
                    <a:pt x="92" y="2084"/>
                    <a:pt x="229" y="2358"/>
                    <a:pt x="389" y="2563"/>
                  </a:cubicBezTo>
                  <a:cubicBezTo>
                    <a:pt x="732" y="2992"/>
                    <a:pt x="1136" y="3320"/>
                    <a:pt x="1202" y="3320"/>
                  </a:cubicBezTo>
                  <a:cubicBezTo>
                    <a:pt x="1206" y="3320"/>
                    <a:pt x="1209" y="3319"/>
                    <a:pt x="1211" y="3316"/>
                  </a:cubicBezTo>
                  <a:cubicBezTo>
                    <a:pt x="1279" y="3271"/>
                    <a:pt x="914" y="2837"/>
                    <a:pt x="663" y="2403"/>
                  </a:cubicBezTo>
                  <a:cubicBezTo>
                    <a:pt x="549" y="2175"/>
                    <a:pt x="457" y="1947"/>
                    <a:pt x="457" y="1787"/>
                  </a:cubicBezTo>
                  <a:cubicBezTo>
                    <a:pt x="435" y="1604"/>
                    <a:pt x="480" y="1513"/>
                    <a:pt x="480" y="1513"/>
                  </a:cubicBezTo>
                  <a:cubicBezTo>
                    <a:pt x="480" y="1513"/>
                    <a:pt x="480" y="1490"/>
                    <a:pt x="503" y="1445"/>
                  </a:cubicBezTo>
                  <a:cubicBezTo>
                    <a:pt x="503" y="1422"/>
                    <a:pt x="526" y="1353"/>
                    <a:pt x="572" y="1285"/>
                  </a:cubicBezTo>
                  <a:cubicBezTo>
                    <a:pt x="640" y="1125"/>
                    <a:pt x="800" y="920"/>
                    <a:pt x="982" y="760"/>
                  </a:cubicBezTo>
                  <a:cubicBezTo>
                    <a:pt x="1370" y="395"/>
                    <a:pt x="1804" y="75"/>
                    <a:pt x="1758" y="7"/>
                  </a:cubicBezTo>
                  <a:cubicBezTo>
                    <a:pt x="1756" y="3"/>
                    <a:pt x="1751" y="1"/>
                    <a:pt x="1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1"/>
            <p:cNvSpPr/>
            <p:nvPr/>
          </p:nvSpPr>
          <p:spPr>
            <a:xfrm>
              <a:off x="6290250" y="1927075"/>
              <a:ext cx="172925" cy="145525"/>
            </a:xfrm>
            <a:custGeom>
              <a:avLst/>
              <a:gdLst/>
              <a:ahLst/>
              <a:cxnLst/>
              <a:rect l="l" t="t" r="r" b="b"/>
              <a:pathLst>
                <a:path w="6917" h="5821" extrusionOk="0">
                  <a:moveTo>
                    <a:pt x="3356" y="0"/>
                  </a:moveTo>
                  <a:cubicBezTo>
                    <a:pt x="3173" y="23"/>
                    <a:pt x="2945" y="69"/>
                    <a:pt x="2716" y="115"/>
                  </a:cubicBezTo>
                  <a:cubicBezTo>
                    <a:pt x="2511" y="206"/>
                    <a:pt x="2283" y="297"/>
                    <a:pt x="2054" y="434"/>
                  </a:cubicBezTo>
                  <a:cubicBezTo>
                    <a:pt x="1872" y="594"/>
                    <a:pt x="1644" y="731"/>
                    <a:pt x="1461" y="936"/>
                  </a:cubicBezTo>
                  <a:cubicBezTo>
                    <a:pt x="1301" y="1142"/>
                    <a:pt x="1119" y="1324"/>
                    <a:pt x="982" y="1553"/>
                  </a:cubicBezTo>
                  <a:cubicBezTo>
                    <a:pt x="411" y="2420"/>
                    <a:pt x="206" y="3424"/>
                    <a:pt x="69" y="4155"/>
                  </a:cubicBezTo>
                  <a:cubicBezTo>
                    <a:pt x="0" y="4885"/>
                    <a:pt x="0" y="5364"/>
                    <a:pt x="91" y="5387"/>
                  </a:cubicBezTo>
                  <a:cubicBezTo>
                    <a:pt x="94" y="5388"/>
                    <a:pt x="97" y="5388"/>
                    <a:pt x="100" y="5388"/>
                  </a:cubicBezTo>
                  <a:cubicBezTo>
                    <a:pt x="215" y="5388"/>
                    <a:pt x="394" y="4960"/>
                    <a:pt x="616" y="4337"/>
                  </a:cubicBezTo>
                  <a:cubicBezTo>
                    <a:pt x="913" y="3721"/>
                    <a:pt x="1256" y="2899"/>
                    <a:pt x="1781" y="2329"/>
                  </a:cubicBezTo>
                  <a:cubicBezTo>
                    <a:pt x="2231" y="1819"/>
                    <a:pt x="2733" y="1579"/>
                    <a:pt x="3125" y="1579"/>
                  </a:cubicBezTo>
                  <a:cubicBezTo>
                    <a:pt x="3190" y="1579"/>
                    <a:pt x="3252" y="1585"/>
                    <a:pt x="3310" y="1598"/>
                  </a:cubicBezTo>
                  <a:cubicBezTo>
                    <a:pt x="3744" y="1667"/>
                    <a:pt x="3995" y="1849"/>
                    <a:pt x="3995" y="1849"/>
                  </a:cubicBezTo>
                  <a:cubicBezTo>
                    <a:pt x="3995" y="1845"/>
                    <a:pt x="3997" y="1843"/>
                    <a:pt x="4001" y="1843"/>
                  </a:cubicBezTo>
                  <a:cubicBezTo>
                    <a:pt x="4020" y="1843"/>
                    <a:pt x="4083" y="1884"/>
                    <a:pt x="4177" y="1941"/>
                  </a:cubicBezTo>
                  <a:cubicBezTo>
                    <a:pt x="4246" y="1986"/>
                    <a:pt x="4314" y="2032"/>
                    <a:pt x="4405" y="2078"/>
                  </a:cubicBezTo>
                  <a:cubicBezTo>
                    <a:pt x="4474" y="2123"/>
                    <a:pt x="4565" y="2214"/>
                    <a:pt x="4679" y="2306"/>
                  </a:cubicBezTo>
                  <a:cubicBezTo>
                    <a:pt x="4725" y="2351"/>
                    <a:pt x="4771" y="2397"/>
                    <a:pt x="4816" y="2443"/>
                  </a:cubicBezTo>
                  <a:cubicBezTo>
                    <a:pt x="4862" y="2488"/>
                    <a:pt x="4930" y="2557"/>
                    <a:pt x="4976" y="2625"/>
                  </a:cubicBezTo>
                  <a:cubicBezTo>
                    <a:pt x="5067" y="2739"/>
                    <a:pt x="5204" y="2854"/>
                    <a:pt x="5296" y="3013"/>
                  </a:cubicBezTo>
                  <a:cubicBezTo>
                    <a:pt x="5387" y="3173"/>
                    <a:pt x="5478" y="3356"/>
                    <a:pt x="5592" y="3516"/>
                  </a:cubicBezTo>
                  <a:lnTo>
                    <a:pt x="5729" y="3789"/>
                  </a:lnTo>
                  <a:cubicBezTo>
                    <a:pt x="5752" y="3835"/>
                    <a:pt x="5752" y="3858"/>
                    <a:pt x="5798" y="3949"/>
                  </a:cubicBezTo>
                  <a:lnTo>
                    <a:pt x="5889" y="4223"/>
                  </a:lnTo>
                  <a:cubicBezTo>
                    <a:pt x="6026" y="4565"/>
                    <a:pt x="6140" y="4908"/>
                    <a:pt x="6254" y="5227"/>
                  </a:cubicBezTo>
                  <a:cubicBezTo>
                    <a:pt x="6323" y="5433"/>
                    <a:pt x="6391" y="5661"/>
                    <a:pt x="6483" y="5821"/>
                  </a:cubicBezTo>
                  <a:cubicBezTo>
                    <a:pt x="6620" y="5615"/>
                    <a:pt x="6688" y="5250"/>
                    <a:pt x="6756" y="4999"/>
                  </a:cubicBezTo>
                  <a:cubicBezTo>
                    <a:pt x="6871" y="4588"/>
                    <a:pt x="6916" y="4155"/>
                    <a:pt x="6871" y="3744"/>
                  </a:cubicBezTo>
                  <a:cubicBezTo>
                    <a:pt x="6848" y="3584"/>
                    <a:pt x="6825" y="3447"/>
                    <a:pt x="6779" y="3310"/>
                  </a:cubicBezTo>
                  <a:cubicBezTo>
                    <a:pt x="6734" y="3196"/>
                    <a:pt x="6688" y="3082"/>
                    <a:pt x="6665" y="2991"/>
                  </a:cubicBezTo>
                  <a:cubicBezTo>
                    <a:pt x="6574" y="2762"/>
                    <a:pt x="6505" y="2557"/>
                    <a:pt x="6414" y="2329"/>
                  </a:cubicBezTo>
                  <a:cubicBezTo>
                    <a:pt x="6209" y="1918"/>
                    <a:pt x="5935" y="1461"/>
                    <a:pt x="5615" y="1119"/>
                  </a:cubicBezTo>
                  <a:cubicBezTo>
                    <a:pt x="5501" y="982"/>
                    <a:pt x="5387" y="845"/>
                    <a:pt x="5273" y="731"/>
                  </a:cubicBezTo>
                  <a:cubicBezTo>
                    <a:pt x="5136" y="640"/>
                    <a:pt x="5022" y="548"/>
                    <a:pt x="4953" y="480"/>
                  </a:cubicBezTo>
                  <a:cubicBezTo>
                    <a:pt x="4862" y="411"/>
                    <a:pt x="4771" y="343"/>
                    <a:pt x="4725" y="320"/>
                  </a:cubicBezTo>
                  <a:cubicBezTo>
                    <a:pt x="4679" y="274"/>
                    <a:pt x="4657" y="274"/>
                    <a:pt x="4657" y="274"/>
                  </a:cubicBezTo>
                  <a:cubicBezTo>
                    <a:pt x="4657" y="274"/>
                    <a:pt x="4520" y="229"/>
                    <a:pt x="4314" y="137"/>
                  </a:cubicBezTo>
                  <a:cubicBezTo>
                    <a:pt x="4109" y="46"/>
                    <a:pt x="3766" y="23"/>
                    <a:pt x="33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1"/>
            <p:cNvSpPr/>
            <p:nvPr/>
          </p:nvSpPr>
          <p:spPr>
            <a:xfrm>
              <a:off x="5888525" y="1862450"/>
              <a:ext cx="158075" cy="146250"/>
            </a:xfrm>
            <a:custGeom>
              <a:avLst/>
              <a:gdLst/>
              <a:ahLst/>
              <a:cxnLst/>
              <a:rect l="l" t="t" r="r" b="b"/>
              <a:pathLst>
                <a:path w="6323" h="5850" extrusionOk="0">
                  <a:moveTo>
                    <a:pt x="3471" y="0"/>
                  </a:moveTo>
                  <a:cubicBezTo>
                    <a:pt x="3429" y="0"/>
                    <a:pt x="3391" y="2"/>
                    <a:pt x="3356" y="6"/>
                  </a:cubicBezTo>
                  <a:cubicBezTo>
                    <a:pt x="3127" y="29"/>
                    <a:pt x="3013" y="52"/>
                    <a:pt x="3013" y="52"/>
                  </a:cubicBezTo>
                  <a:lnTo>
                    <a:pt x="2922" y="75"/>
                  </a:lnTo>
                  <a:cubicBezTo>
                    <a:pt x="2876" y="75"/>
                    <a:pt x="2808" y="120"/>
                    <a:pt x="2694" y="166"/>
                  </a:cubicBezTo>
                  <a:cubicBezTo>
                    <a:pt x="2602" y="189"/>
                    <a:pt x="2488" y="257"/>
                    <a:pt x="2351" y="303"/>
                  </a:cubicBezTo>
                  <a:cubicBezTo>
                    <a:pt x="2214" y="371"/>
                    <a:pt x="2077" y="485"/>
                    <a:pt x="1940" y="577"/>
                  </a:cubicBezTo>
                  <a:cubicBezTo>
                    <a:pt x="1872" y="622"/>
                    <a:pt x="1781" y="668"/>
                    <a:pt x="1712" y="737"/>
                  </a:cubicBezTo>
                  <a:cubicBezTo>
                    <a:pt x="1004" y="1216"/>
                    <a:pt x="365" y="2197"/>
                    <a:pt x="114" y="2996"/>
                  </a:cubicBezTo>
                  <a:cubicBezTo>
                    <a:pt x="23" y="3247"/>
                    <a:pt x="0" y="3544"/>
                    <a:pt x="0" y="3818"/>
                  </a:cubicBezTo>
                  <a:cubicBezTo>
                    <a:pt x="0" y="3932"/>
                    <a:pt x="46" y="4389"/>
                    <a:pt x="206" y="4411"/>
                  </a:cubicBezTo>
                  <a:cubicBezTo>
                    <a:pt x="208" y="4412"/>
                    <a:pt x="210" y="4412"/>
                    <a:pt x="212" y="4412"/>
                  </a:cubicBezTo>
                  <a:cubicBezTo>
                    <a:pt x="399" y="4412"/>
                    <a:pt x="869" y="3474"/>
                    <a:pt x="982" y="3339"/>
                  </a:cubicBezTo>
                  <a:lnTo>
                    <a:pt x="1141" y="3088"/>
                  </a:lnTo>
                  <a:cubicBezTo>
                    <a:pt x="1187" y="3042"/>
                    <a:pt x="1210" y="3019"/>
                    <a:pt x="1233" y="2973"/>
                  </a:cubicBezTo>
                  <a:lnTo>
                    <a:pt x="1415" y="2745"/>
                  </a:lnTo>
                  <a:cubicBezTo>
                    <a:pt x="1552" y="2631"/>
                    <a:pt x="1666" y="2517"/>
                    <a:pt x="1803" y="2380"/>
                  </a:cubicBezTo>
                  <a:cubicBezTo>
                    <a:pt x="2333" y="1892"/>
                    <a:pt x="2916" y="1566"/>
                    <a:pt x="3635" y="1566"/>
                  </a:cubicBezTo>
                  <a:cubicBezTo>
                    <a:pt x="3722" y="1566"/>
                    <a:pt x="3812" y="1571"/>
                    <a:pt x="3903" y="1581"/>
                  </a:cubicBezTo>
                  <a:cubicBezTo>
                    <a:pt x="4291" y="1627"/>
                    <a:pt x="4771" y="1992"/>
                    <a:pt x="5113" y="2631"/>
                  </a:cubicBezTo>
                  <a:cubicBezTo>
                    <a:pt x="5455" y="3293"/>
                    <a:pt x="5570" y="4138"/>
                    <a:pt x="5684" y="4754"/>
                  </a:cubicBezTo>
                  <a:cubicBezTo>
                    <a:pt x="5752" y="5393"/>
                    <a:pt x="5821" y="5849"/>
                    <a:pt x="5912" y="5849"/>
                  </a:cubicBezTo>
                  <a:cubicBezTo>
                    <a:pt x="6003" y="5849"/>
                    <a:pt x="6117" y="5416"/>
                    <a:pt x="6231" y="4731"/>
                  </a:cubicBezTo>
                  <a:cubicBezTo>
                    <a:pt x="6277" y="4046"/>
                    <a:pt x="6323" y="3088"/>
                    <a:pt x="6003" y="2129"/>
                  </a:cubicBezTo>
                  <a:cubicBezTo>
                    <a:pt x="5935" y="1901"/>
                    <a:pt x="5821" y="1672"/>
                    <a:pt x="5707" y="1444"/>
                  </a:cubicBezTo>
                  <a:cubicBezTo>
                    <a:pt x="5592" y="1239"/>
                    <a:pt x="5433" y="1033"/>
                    <a:pt x="5296" y="851"/>
                  </a:cubicBezTo>
                  <a:cubicBezTo>
                    <a:pt x="5136" y="668"/>
                    <a:pt x="4953" y="531"/>
                    <a:pt x="4771" y="394"/>
                  </a:cubicBezTo>
                  <a:cubicBezTo>
                    <a:pt x="4588" y="280"/>
                    <a:pt x="4405" y="212"/>
                    <a:pt x="4223" y="120"/>
                  </a:cubicBezTo>
                  <a:cubicBezTo>
                    <a:pt x="3939" y="45"/>
                    <a:pt x="3671" y="0"/>
                    <a:pt x="3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1"/>
            <p:cNvSpPr/>
            <p:nvPr/>
          </p:nvSpPr>
          <p:spPr>
            <a:xfrm>
              <a:off x="6012925" y="2107925"/>
              <a:ext cx="217425" cy="98200"/>
            </a:xfrm>
            <a:custGeom>
              <a:avLst/>
              <a:gdLst/>
              <a:ahLst/>
              <a:cxnLst/>
              <a:rect l="l" t="t" r="r" b="b"/>
              <a:pathLst>
                <a:path w="8697" h="3928" extrusionOk="0">
                  <a:moveTo>
                    <a:pt x="1425" y="0"/>
                  </a:moveTo>
                  <a:cubicBezTo>
                    <a:pt x="1334" y="0"/>
                    <a:pt x="1203" y="214"/>
                    <a:pt x="1073" y="344"/>
                  </a:cubicBezTo>
                  <a:cubicBezTo>
                    <a:pt x="1004" y="436"/>
                    <a:pt x="913" y="481"/>
                    <a:pt x="867" y="504"/>
                  </a:cubicBezTo>
                  <a:cubicBezTo>
                    <a:pt x="822" y="527"/>
                    <a:pt x="799" y="527"/>
                    <a:pt x="799" y="527"/>
                  </a:cubicBezTo>
                  <a:cubicBezTo>
                    <a:pt x="799" y="527"/>
                    <a:pt x="731" y="618"/>
                    <a:pt x="525" y="641"/>
                  </a:cubicBezTo>
                  <a:cubicBezTo>
                    <a:pt x="497" y="645"/>
                    <a:pt x="467" y="646"/>
                    <a:pt x="436" y="646"/>
                  </a:cubicBezTo>
                  <a:cubicBezTo>
                    <a:pt x="340" y="646"/>
                    <a:pt x="237" y="633"/>
                    <a:pt x="160" y="633"/>
                  </a:cubicBezTo>
                  <a:cubicBezTo>
                    <a:pt x="104" y="633"/>
                    <a:pt x="62" y="640"/>
                    <a:pt x="46" y="664"/>
                  </a:cubicBezTo>
                  <a:cubicBezTo>
                    <a:pt x="0" y="732"/>
                    <a:pt x="160" y="961"/>
                    <a:pt x="434" y="1098"/>
                  </a:cubicBezTo>
                  <a:cubicBezTo>
                    <a:pt x="546" y="1135"/>
                    <a:pt x="688" y="1172"/>
                    <a:pt x="811" y="1172"/>
                  </a:cubicBezTo>
                  <a:cubicBezTo>
                    <a:pt x="838" y="1172"/>
                    <a:pt x="865" y="1170"/>
                    <a:pt x="890" y="1166"/>
                  </a:cubicBezTo>
                  <a:lnTo>
                    <a:pt x="913" y="1166"/>
                  </a:lnTo>
                  <a:cubicBezTo>
                    <a:pt x="936" y="1257"/>
                    <a:pt x="959" y="1394"/>
                    <a:pt x="1004" y="1508"/>
                  </a:cubicBezTo>
                  <a:cubicBezTo>
                    <a:pt x="1119" y="1965"/>
                    <a:pt x="1415" y="2513"/>
                    <a:pt x="1849" y="2946"/>
                  </a:cubicBezTo>
                  <a:cubicBezTo>
                    <a:pt x="2305" y="3403"/>
                    <a:pt x="2899" y="3700"/>
                    <a:pt x="3355" y="3814"/>
                  </a:cubicBezTo>
                  <a:cubicBezTo>
                    <a:pt x="3584" y="3882"/>
                    <a:pt x="3789" y="3882"/>
                    <a:pt x="3926" y="3905"/>
                  </a:cubicBezTo>
                  <a:cubicBezTo>
                    <a:pt x="4063" y="3928"/>
                    <a:pt x="4154" y="3928"/>
                    <a:pt x="4154" y="3928"/>
                  </a:cubicBezTo>
                  <a:lnTo>
                    <a:pt x="4200" y="3928"/>
                  </a:lnTo>
                  <a:cubicBezTo>
                    <a:pt x="4246" y="3928"/>
                    <a:pt x="4314" y="3905"/>
                    <a:pt x="4383" y="3905"/>
                  </a:cubicBezTo>
                  <a:cubicBezTo>
                    <a:pt x="4451" y="3882"/>
                    <a:pt x="4542" y="3882"/>
                    <a:pt x="4634" y="3859"/>
                  </a:cubicBezTo>
                  <a:cubicBezTo>
                    <a:pt x="4725" y="3837"/>
                    <a:pt x="4839" y="3814"/>
                    <a:pt x="4953" y="3768"/>
                  </a:cubicBezTo>
                  <a:cubicBezTo>
                    <a:pt x="5410" y="3631"/>
                    <a:pt x="5958" y="3312"/>
                    <a:pt x="6414" y="2901"/>
                  </a:cubicBezTo>
                  <a:cubicBezTo>
                    <a:pt x="7030" y="2330"/>
                    <a:pt x="7464" y="1645"/>
                    <a:pt x="7647" y="1235"/>
                  </a:cubicBezTo>
                  <a:cubicBezTo>
                    <a:pt x="7761" y="1326"/>
                    <a:pt x="7852" y="1372"/>
                    <a:pt x="7852" y="1372"/>
                  </a:cubicBezTo>
                  <a:cubicBezTo>
                    <a:pt x="7852" y="1372"/>
                    <a:pt x="7942" y="1396"/>
                    <a:pt x="8064" y="1396"/>
                  </a:cubicBezTo>
                  <a:cubicBezTo>
                    <a:pt x="8145" y="1396"/>
                    <a:pt x="8240" y="1385"/>
                    <a:pt x="8331" y="1349"/>
                  </a:cubicBezTo>
                  <a:cubicBezTo>
                    <a:pt x="8560" y="1257"/>
                    <a:pt x="8697" y="1075"/>
                    <a:pt x="8651" y="1006"/>
                  </a:cubicBezTo>
                  <a:cubicBezTo>
                    <a:pt x="8605" y="938"/>
                    <a:pt x="8423" y="938"/>
                    <a:pt x="8286" y="892"/>
                  </a:cubicBezTo>
                  <a:cubicBezTo>
                    <a:pt x="8217" y="847"/>
                    <a:pt x="8149" y="847"/>
                    <a:pt x="8126" y="801"/>
                  </a:cubicBezTo>
                  <a:cubicBezTo>
                    <a:pt x="8080" y="778"/>
                    <a:pt x="8057" y="778"/>
                    <a:pt x="8057" y="778"/>
                  </a:cubicBezTo>
                  <a:cubicBezTo>
                    <a:pt x="8057" y="778"/>
                    <a:pt x="8035" y="755"/>
                    <a:pt x="7989" y="755"/>
                  </a:cubicBezTo>
                  <a:cubicBezTo>
                    <a:pt x="7980" y="760"/>
                    <a:pt x="7971" y="762"/>
                    <a:pt x="7961" y="762"/>
                  </a:cubicBezTo>
                  <a:cubicBezTo>
                    <a:pt x="7924" y="762"/>
                    <a:pt x="7884" y="732"/>
                    <a:pt x="7829" y="732"/>
                  </a:cubicBezTo>
                  <a:cubicBezTo>
                    <a:pt x="7724" y="669"/>
                    <a:pt x="7618" y="547"/>
                    <a:pt x="7531" y="547"/>
                  </a:cubicBezTo>
                  <a:cubicBezTo>
                    <a:pt x="7524" y="547"/>
                    <a:pt x="7517" y="548"/>
                    <a:pt x="7510" y="550"/>
                  </a:cubicBezTo>
                  <a:cubicBezTo>
                    <a:pt x="7418" y="550"/>
                    <a:pt x="7373" y="778"/>
                    <a:pt x="7487" y="1006"/>
                  </a:cubicBezTo>
                  <a:cubicBezTo>
                    <a:pt x="7510" y="1052"/>
                    <a:pt x="7532" y="1098"/>
                    <a:pt x="7555" y="1120"/>
                  </a:cubicBezTo>
                  <a:cubicBezTo>
                    <a:pt x="7281" y="1440"/>
                    <a:pt x="6756" y="2056"/>
                    <a:pt x="6117" y="2536"/>
                  </a:cubicBezTo>
                  <a:cubicBezTo>
                    <a:pt x="5661" y="2878"/>
                    <a:pt x="5159" y="3106"/>
                    <a:pt x="4771" y="3198"/>
                  </a:cubicBezTo>
                  <a:cubicBezTo>
                    <a:pt x="4679" y="3220"/>
                    <a:pt x="4588" y="3243"/>
                    <a:pt x="4520" y="3243"/>
                  </a:cubicBezTo>
                  <a:cubicBezTo>
                    <a:pt x="4428" y="3266"/>
                    <a:pt x="4360" y="3266"/>
                    <a:pt x="4314" y="3266"/>
                  </a:cubicBezTo>
                  <a:cubicBezTo>
                    <a:pt x="4284" y="3266"/>
                    <a:pt x="4253" y="3276"/>
                    <a:pt x="4223" y="3276"/>
                  </a:cubicBezTo>
                  <a:cubicBezTo>
                    <a:pt x="4208" y="3276"/>
                    <a:pt x="4192" y="3274"/>
                    <a:pt x="4177" y="3266"/>
                  </a:cubicBezTo>
                  <a:lnTo>
                    <a:pt x="4131" y="3266"/>
                  </a:lnTo>
                  <a:cubicBezTo>
                    <a:pt x="4131" y="3266"/>
                    <a:pt x="4063" y="3266"/>
                    <a:pt x="3972" y="3289"/>
                  </a:cubicBezTo>
                  <a:cubicBezTo>
                    <a:pt x="3858" y="3266"/>
                    <a:pt x="3698" y="3266"/>
                    <a:pt x="3492" y="3220"/>
                  </a:cubicBezTo>
                  <a:cubicBezTo>
                    <a:pt x="3082" y="3175"/>
                    <a:pt x="2579" y="2946"/>
                    <a:pt x="2169" y="2604"/>
                  </a:cubicBezTo>
                  <a:cubicBezTo>
                    <a:pt x="1735" y="2285"/>
                    <a:pt x="1415" y="1805"/>
                    <a:pt x="1233" y="1417"/>
                  </a:cubicBezTo>
                  <a:cubicBezTo>
                    <a:pt x="1164" y="1303"/>
                    <a:pt x="1119" y="1212"/>
                    <a:pt x="1073" y="1098"/>
                  </a:cubicBezTo>
                  <a:lnTo>
                    <a:pt x="1119" y="1098"/>
                  </a:lnTo>
                  <a:cubicBezTo>
                    <a:pt x="1119" y="1098"/>
                    <a:pt x="1187" y="1052"/>
                    <a:pt x="1278" y="938"/>
                  </a:cubicBezTo>
                  <a:cubicBezTo>
                    <a:pt x="1370" y="847"/>
                    <a:pt x="1438" y="710"/>
                    <a:pt x="1484" y="573"/>
                  </a:cubicBezTo>
                  <a:cubicBezTo>
                    <a:pt x="1552" y="299"/>
                    <a:pt x="1529" y="25"/>
                    <a:pt x="1438" y="2"/>
                  </a:cubicBezTo>
                  <a:cubicBezTo>
                    <a:pt x="1434" y="1"/>
                    <a:pt x="1429" y="0"/>
                    <a:pt x="1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1"/>
            <p:cNvSpPr/>
            <p:nvPr/>
          </p:nvSpPr>
          <p:spPr>
            <a:xfrm>
              <a:off x="6059700" y="2200375"/>
              <a:ext cx="58225" cy="31450"/>
            </a:xfrm>
            <a:custGeom>
              <a:avLst/>
              <a:gdLst/>
              <a:ahLst/>
              <a:cxnLst/>
              <a:rect l="l" t="t" r="r" b="b"/>
              <a:pathLst>
                <a:path w="2329" h="1258" extrusionOk="0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1" y="2"/>
                    <a:pt x="92" y="367"/>
                    <a:pt x="320" y="664"/>
                  </a:cubicBezTo>
                  <a:cubicBezTo>
                    <a:pt x="457" y="778"/>
                    <a:pt x="571" y="938"/>
                    <a:pt x="708" y="1006"/>
                  </a:cubicBezTo>
                  <a:cubicBezTo>
                    <a:pt x="822" y="1075"/>
                    <a:pt x="891" y="1120"/>
                    <a:pt x="891" y="1120"/>
                  </a:cubicBezTo>
                  <a:cubicBezTo>
                    <a:pt x="891" y="1120"/>
                    <a:pt x="982" y="1143"/>
                    <a:pt x="1119" y="1189"/>
                  </a:cubicBezTo>
                  <a:cubicBezTo>
                    <a:pt x="1256" y="1234"/>
                    <a:pt x="1439" y="1234"/>
                    <a:pt x="1621" y="1257"/>
                  </a:cubicBezTo>
                  <a:cubicBezTo>
                    <a:pt x="1987" y="1234"/>
                    <a:pt x="2329" y="1075"/>
                    <a:pt x="2306" y="1029"/>
                  </a:cubicBezTo>
                  <a:cubicBezTo>
                    <a:pt x="2283" y="960"/>
                    <a:pt x="1964" y="1006"/>
                    <a:pt x="1644" y="938"/>
                  </a:cubicBezTo>
                  <a:cubicBezTo>
                    <a:pt x="1507" y="892"/>
                    <a:pt x="1347" y="869"/>
                    <a:pt x="1256" y="801"/>
                  </a:cubicBezTo>
                  <a:cubicBezTo>
                    <a:pt x="1142" y="755"/>
                    <a:pt x="1074" y="732"/>
                    <a:pt x="1074" y="732"/>
                  </a:cubicBezTo>
                  <a:cubicBezTo>
                    <a:pt x="1074" y="732"/>
                    <a:pt x="1005" y="709"/>
                    <a:pt x="891" y="664"/>
                  </a:cubicBezTo>
                  <a:cubicBezTo>
                    <a:pt x="800" y="618"/>
                    <a:pt x="686" y="527"/>
                    <a:pt x="549" y="435"/>
                  </a:cubicBezTo>
                  <a:cubicBezTo>
                    <a:pt x="307" y="260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1"/>
            <p:cNvSpPr/>
            <p:nvPr/>
          </p:nvSpPr>
          <p:spPr>
            <a:xfrm>
              <a:off x="6489875" y="1748450"/>
              <a:ext cx="297425" cy="333400"/>
            </a:xfrm>
            <a:custGeom>
              <a:avLst/>
              <a:gdLst/>
              <a:ahLst/>
              <a:cxnLst/>
              <a:rect l="l" t="t" r="r" b="b"/>
              <a:pathLst>
                <a:path w="11897" h="13336" extrusionOk="0">
                  <a:moveTo>
                    <a:pt x="2030" y="1"/>
                  </a:moveTo>
                  <a:cubicBezTo>
                    <a:pt x="1738" y="1"/>
                    <a:pt x="1" y="3370"/>
                    <a:pt x="2903" y="5456"/>
                  </a:cubicBezTo>
                  <a:cubicBezTo>
                    <a:pt x="2903" y="5456"/>
                    <a:pt x="666" y="8241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4"/>
                    <a:pt x="5185" y="13331"/>
                  </a:cubicBezTo>
                  <a:cubicBezTo>
                    <a:pt x="7605" y="13217"/>
                    <a:pt x="11896" y="8561"/>
                    <a:pt x="11896" y="8561"/>
                  </a:cubicBezTo>
                  <a:cubicBezTo>
                    <a:pt x="11896" y="8561"/>
                    <a:pt x="11668" y="8241"/>
                    <a:pt x="11280" y="7762"/>
                  </a:cubicBezTo>
                  <a:cubicBezTo>
                    <a:pt x="10686" y="8081"/>
                    <a:pt x="10321" y="8424"/>
                    <a:pt x="10321" y="8424"/>
                  </a:cubicBezTo>
                  <a:cubicBezTo>
                    <a:pt x="10321" y="8424"/>
                    <a:pt x="10549" y="7990"/>
                    <a:pt x="10846" y="7237"/>
                  </a:cubicBezTo>
                  <a:cubicBezTo>
                    <a:pt x="8974" y="4954"/>
                    <a:pt x="4934" y="412"/>
                    <a:pt x="2036" y="1"/>
                  </a:cubicBezTo>
                  <a:cubicBezTo>
                    <a:pt x="2034" y="1"/>
                    <a:pt x="2032" y="1"/>
                    <a:pt x="2030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1"/>
            <p:cNvSpPr/>
            <p:nvPr/>
          </p:nvSpPr>
          <p:spPr>
            <a:xfrm>
              <a:off x="5777825" y="1580125"/>
              <a:ext cx="150100" cy="294750"/>
            </a:xfrm>
            <a:custGeom>
              <a:avLst/>
              <a:gdLst/>
              <a:ahLst/>
              <a:cxnLst/>
              <a:rect l="l" t="t" r="r" b="b"/>
              <a:pathLst>
                <a:path w="6004" h="11790" extrusionOk="0">
                  <a:moveTo>
                    <a:pt x="6003" y="1"/>
                  </a:moveTo>
                  <a:lnTo>
                    <a:pt x="6003" y="1"/>
                  </a:lnTo>
                  <a:cubicBezTo>
                    <a:pt x="6003" y="1"/>
                    <a:pt x="3333" y="366"/>
                    <a:pt x="3287" y="1233"/>
                  </a:cubicBezTo>
                  <a:cubicBezTo>
                    <a:pt x="3264" y="1439"/>
                    <a:pt x="799" y="2420"/>
                    <a:pt x="1301" y="4269"/>
                  </a:cubicBezTo>
                  <a:cubicBezTo>
                    <a:pt x="1803" y="6141"/>
                    <a:pt x="2671" y="6255"/>
                    <a:pt x="2671" y="6255"/>
                  </a:cubicBezTo>
                  <a:cubicBezTo>
                    <a:pt x="2671" y="6255"/>
                    <a:pt x="0" y="7122"/>
                    <a:pt x="1050" y="8560"/>
                  </a:cubicBezTo>
                  <a:cubicBezTo>
                    <a:pt x="1844" y="9630"/>
                    <a:pt x="2468" y="9761"/>
                    <a:pt x="2725" y="9761"/>
                  </a:cubicBezTo>
                  <a:cubicBezTo>
                    <a:pt x="2808" y="9761"/>
                    <a:pt x="2853" y="9747"/>
                    <a:pt x="2853" y="9747"/>
                  </a:cubicBezTo>
                  <a:lnTo>
                    <a:pt x="2853" y="9747"/>
                  </a:lnTo>
                  <a:cubicBezTo>
                    <a:pt x="2853" y="9747"/>
                    <a:pt x="2559" y="11789"/>
                    <a:pt x="3425" y="11789"/>
                  </a:cubicBezTo>
                  <a:cubicBezTo>
                    <a:pt x="3461" y="11789"/>
                    <a:pt x="3498" y="11786"/>
                    <a:pt x="3538" y="11778"/>
                  </a:cubicBezTo>
                  <a:cubicBezTo>
                    <a:pt x="4519" y="11596"/>
                    <a:pt x="4519" y="6460"/>
                    <a:pt x="4702" y="5205"/>
                  </a:cubicBezTo>
                  <a:cubicBezTo>
                    <a:pt x="4885" y="3972"/>
                    <a:pt x="6003" y="1"/>
                    <a:pt x="6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1"/>
            <p:cNvSpPr/>
            <p:nvPr/>
          </p:nvSpPr>
          <p:spPr>
            <a:xfrm>
              <a:off x="5793800" y="1580125"/>
              <a:ext cx="134125" cy="294750"/>
            </a:xfrm>
            <a:custGeom>
              <a:avLst/>
              <a:gdLst/>
              <a:ahLst/>
              <a:cxnLst/>
              <a:rect l="l" t="t" r="r" b="b"/>
              <a:pathLst>
                <a:path w="5365" h="11790" extrusionOk="0">
                  <a:moveTo>
                    <a:pt x="5364" y="1"/>
                  </a:moveTo>
                  <a:lnTo>
                    <a:pt x="5364" y="1"/>
                  </a:lnTo>
                  <a:cubicBezTo>
                    <a:pt x="5364" y="1"/>
                    <a:pt x="2694" y="366"/>
                    <a:pt x="2648" y="1233"/>
                  </a:cubicBezTo>
                  <a:cubicBezTo>
                    <a:pt x="2648" y="1256"/>
                    <a:pt x="2602" y="1302"/>
                    <a:pt x="2557" y="1325"/>
                  </a:cubicBezTo>
                  <a:cubicBezTo>
                    <a:pt x="3401" y="2215"/>
                    <a:pt x="4200" y="3516"/>
                    <a:pt x="2831" y="4474"/>
                  </a:cubicBezTo>
                  <a:cubicBezTo>
                    <a:pt x="2580" y="4650"/>
                    <a:pt x="2358" y="4726"/>
                    <a:pt x="2158" y="4726"/>
                  </a:cubicBezTo>
                  <a:cubicBezTo>
                    <a:pt x="1499" y="4726"/>
                    <a:pt x="1086" y="3900"/>
                    <a:pt x="753" y="3059"/>
                  </a:cubicBezTo>
                  <a:cubicBezTo>
                    <a:pt x="594" y="3424"/>
                    <a:pt x="525" y="3812"/>
                    <a:pt x="662" y="4269"/>
                  </a:cubicBezTo>
                  <a:cubicBezTo>
                    <a:pt x="1164" y="6141"/>
                    <a:pt x="2032" y="6255"/>
                    <a:pt x="2032" y="6255"/>
                  </a:cubicBezTo>
                  <a:cubicBezTo>
                    <a:pt x="2032" y="6255"/>
                    <a:pt x="1735" y="6346"/>
                    <a:pt x="1415" y="6529"/>
                  </a:cubicBezTo>
                  <a:cubicBezTo>
                    <a:pt x="2260" y="7396"/>
                    <a:pt x="2922" y="8126"/>
                    <a:pt x="2579" y="8629"/>
                  </a:cubicBezTo>
                  <a:cubicBezTo>
                    <a:pt x="2481" y="8767"/>
                    <a:pt x="2361" y="8828"/>
                    <a:pt x="2228" y="8828"/>
                  </a:cubicBezTo>
                  <a:cubicBezTo>
                    <a:pt x="1744" y="8828"/>
                    <a:pt x="1070" y="8026"/>
                    <a:pt x="480" y="7168"/>
                  </a:cubicBezTo>
                  <a:cubicBezTo>
                    <a:pt x="160" y="7533"/>
                    <a:pt x="0" y="8012"/>
                    <a:pt x="411" y="8560"/>
                  </a:cubicBezTo>
                  <a:cubicBezTo>
                    <a:pt x="1205" y="9630"/>
                    <a:pt x="1829" y="9761"/>
                    <a:pt x="2086" y="9761"/>
                  </a:cubicBezTo>
                  <a:cubicBezTo>
                    <a:pt x="2169" y="9761"/>
                    <a:pt x="2214" y="9747"/>
                    <a:pt x="2214" y="9747"/>
                  </a:cubicBezTo>
                  <a:lnTo>
                    <a:pt x="2214" y="9747"/>
                  </a:lnTo>
                  <a:cubicBezTo>
                    <a:pt x="2214" y="9747"/>
                    <a:pt x="2169" y="9998"/>
                    <a:pt x="2169" y="10341"/>
                  </a:cubicBezTo>
                  <a:cubicBezTo>
                    <a:pt x="2625" y="10409"/>
                    <a:pt x="2967" y="10523"/>
                    <a:pt x="3013" y="10797"/>
                  </a:cubicBezTo>
                  <a:cubicBezTo>
                    <a:pt x="3090" y="11126"/>
                    <a:pt x="2824" y="11241"/>
                    <a:pt x="2449" y="11241"/>
                  </a:cubicBezTo>
                  <a:cubicBezTo>
                    <a:pt x="2382" y="11241"/>
                    <a:pt x="2310" y="11238"/>
                    <a:pt x="2237" y="11231"/>
                  </a:cubicBezTo>
                  <a:lnTo>
                    <a:pt x="2237" y="11231"/>
                  </a:lnTo>
                  <a:cubicBezTo>
                    <a:pt x="2318" y="11555"/>
                    <a:pt x="2490" y="11790"/>
                    <a:pt x="2783" y="11790"/>
                  </a:cubicBezTo>
                  <a:cubicBezTo>
                    <a:pt x="2820" y="11790"/>
                    <a:pt x="2858" y="11786"/>
                    <a:pt x="2899" y="11778"/>
                  </a:cubicBezTo>
                  <a:cubicBezTo>
                    <a:pt x="3880" y="11596"/>
                    <a:pt x="3880" y="6460"/>
                    <a:pt x="4063" y="5205"/>
                  </a:cubicBezTo>
                  <a:cubicBezTo>
                    <a:pt x="4246" y="3972"/>
                    <a:pt x="5364" y="1"/>
                    <a:pt x="5364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1"/>
            <p:cNvSpPr/>
            <p:nvPr/>
          </p:nvSpPr>
          <p:spPr>
            <a:xfrm>
              <a:off x="6508700" y="1727350"/>
              <a:ext cx="297425" cy="333375"/>
            </a:xfrm>
            <a:custGeom>
              <a:avLst/>
              <a:gdLst/>
              <a:ahLst/>
              <a:cxnLst/>
              <a:rect l="l" t="t" r="r" b="b"/>
              <a:pathLst>
                <a:path w="11897" h="13335" extrusionOk="0">
                  <a:moveTo>
                    <a:pt x="2007" y="0"/>
                  </a:moveTo>
                  <a:cubicBezTo>
                    <a:pt x="1716" y="0"/>
                    <a:pt x="1" y="3370"/>
                    <a:pt x="2903" y="5456"/>
                  </a:cubicBezTo>
                  <a:cubicBezTo>
                    <a:pt x="2903" y="5456"/>
                    <a:pt x="666" y="8263"/>
                    <a:pt x="4318" y="10044"/>
                  </a:cubicBezTo>
                  <a:cubicBezTo>
                    <a:pt x="4318" y="10044"/>
                    <a:pt x="2826" y="13335"/>
                    <a:pt x="5048" y="13335"/>
                  </a:cubicBezTo>
                  <a:cubicBezTo>
                    <a:pt x="5092" y="13335"/>
                    <a:pt x="5138" y="13333"/>
                    <a:pt x="5186" y="13331"/>
                  </a:cubicBezTo>
                  <a:cubicBezTo>
                    <a:pt x="7605" y="13216"/>
                    <a:pt x="11896" y="8560"/>
                    <a:pt x="11896" y="8560"/>
                  </a:cubicBezTo>
                  <a:cubicBezTo>
                    <a:pt x="11896" y="8560"/>
                    <a:pt x="5939" y="571"/>
                    <a:pt x="2013" y="1"/>
                  </a:cubicBezTo>
                  <a:cubicBezTo>
                    <a:pt x="2011" y="0"/>
                    <a:pt x="2009" y="0"/>
                    <a:pt x="2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1"/>
            <p:cNvSpPr/>
            <p:nvPr/>
          </p:nvSpPr>
          <p:spPr>
            <a:xfrm>
              <a:off x="6541325" y="1758725"/>
              <a:ext cx="264800" cy="301325"/>
            </a:xfrm>
            <a:custGeom>
              <a:avLst/>
              <a:gdLst/>
              <a:ahLst/>
              <a:cxnLst/>
              <a:rect l="l" t="t" r="r" b="b"/>
              <a:pathLst>
                <a:path w="10592" h="12053" extrusionOk="0">
                  <a:moveTo>
                    <a:pt x="3447" y="1"/>
                  </a:moveTo>
                  <a:lnTo>
                    <a:pt x="3447" y="1"/>
                  </a:lnTo>
                  <a:cubicBezTo>
                    <a:pt x="3515" y="868"/>
                    <a:pt x="3310" y="1804"/>
                    <a:pt x="2511" y="2603"/>
                  </a:cubicBezTo>
                  <a:cubicBezTo>
                    <a:pt x="2129" y="2970"/>
                    <a:pt x="1779" y="3122"/>
                    <a:pt x="1464" y="3122"/>
                  </a:cubicBezTo>
                  <a:cubicBezTo>
                    <a:pt x="840" y="3122"/>
                    <a:pt x="349" y="2525"/>
                    <a:pt x="0" y="1827"/>
                  </a:cubicBezTo>
                  <a:lnTo>
                    <a:pt x="0" y="1827"/>
                  </a:lnTo>
                  <a:cubicBezTo>
                    <a:pt x="160" y="2649"/>
                    <a:pt x="617" y="3493"/>
                    <a:pt x="1598" y="4201"/>
                  </a:cubicBezTo>
                  <a:cubicBezTo>
                    <a:pt x="1598" y="4201"/>
                    <a:pt x="1461" y="4383"/>
                    <a:pt x="1301" y="4657"/>
                  </a:cubicBezTo>
                  <a:cubicBezTo>
                    <a:pt x="2876" y="5433"/>
                    <a:pt x="4771" y="6666"/>
                    <a:pt x="4018" y="7921"/>
                  </a:cubicBezTo>
                  <a:cubicBezTo>
                    <a:pt x="3811" y="8265"/>
                    <a:pt x="3559" y="8409"/>
                    <a:pt x="3281" y="8409"/>
                  </a:cubicBezTo>
                  <a:cubicBezTo>
                    <a:pt x="2545" y="8409"/>
                    <a:pt x="1632" y="7399"/>
                    <a:pt x="936" y="6438"/>
                  </a:cubicBezTo>
                  <a:lnTo>
                    <a:pt x="936" y="6438"/>
                  </a:lnTo>
                  <a:cubicBezTo>
                    <a:pt x="1050" y="7237"/>
                    <a:pt x="1575" y="8081"/>
                    <a:pt x="3013" y="8789"/>
                  </a:cubicBezTo>
                  <a:cubicBezTo>
                    <a:pt x="3013" y="8789"/>
                    <a:pt x="2785" y="9291"/>
                    <a:pt x="2648" y="9884"/>
                  </a:cubicBezTo>
                  <a:cubicBezTo>
                    <a:pt x="3995" y="10021"/>
                    <a:pt x="5364" y="10044"/>
                    <a:pt x="4931" y="10774"/>
                  </a:cubicBezTo>
                  <a:cubicBezTo>
                    <a:pt x="4711" y="11165"/>
                    <a:pt x="4301" y="11301"/>
                    <a:pt x="3829" y="11301"/>
                  </a:cubicBezTo>
                  <a:cubicBezTo>
                    <a:pt x="3418" y="11301"/>
                    <a:pt x="2958" y="11199"/>
                    <a:pt x="2534" y="11071"/>
                  </a:cubicBezTo>
                  <a:lnTo>
                    <a:pt x="2534" y="11071"/>
                  </a:lnTo>
                  <a:cubicBezTo>
                    <a:pt x="2557" y="11117"/>
                    <a:pt x="2557" y="11163"/>
                    <a:pt x="2557" y="11208"/>
                  </a:cubicBezTo>
                  <a:lnTo>
                    <a:pt x="4200" y="12053"/>
                  </a:lnTo>
                  <a:cubicBezTo>
                    <a:pt x="6665" y="11573"/>
                    <a:pt x="10591" y="7305"/>
                    <a:pt x="10591" y="7305"/>
                  </a:cubicBezTo>
                  <a:cubicBezTo>
                    <a:pt x="10591" y="7305"/>
                    <a:pt x="6916" y="2398"/>
                    <a:pt x="344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1"/>
            <p:cNvSpPr/>
            <p:nvPr/>
          </p:nvSpPr>
          <p:spPr>
            <a:xfrm>
              <a:off x="5910775" y="1364875"/>
              <a:ext cx="961525" cy="601600"/>
            </a:xfrm>
            <a:custGeom>
              <a:avLst/>
              <a:gdLst/>
              <a:ahLst/>
              <a:cxnLst/>
              <a:rect l="l" t="t" r="r" b="b"/>
              <a:pathLst>
                <a:path w="38461" h="24064" extrusionOk="0">
                  <a:moveTo>
                    <a:pt x="17296" y="0"/>
                  </a:moveTo>
                  <a:cubicBezTo>
                    <a:pt x="14845" y="0"/>
                    <a:pt x="12044" y="378"/>
                    <a:pt x="8948" y="1398"/>
                  </a:cubicBezTo>
                  <a:cubicBezTo>
                    <a:pt x="3515" y="3178"/>
                    <a:pt x="1164" y="6671"/>
                    <a:pt x="0" y="10505"/>
                  </a:cubicBezTo>
                  <a:cubicBezTo>
                    <a:pt x="1073" y="10267"/>
                    <a:pt x="2565" y="10063"/>
                    <a:pt x="4521" y="10063"/>
                  </a:cubicBezTo>
                  <a:cubicBezTo>
                    <a:pt x="7060" y="10063"/>
                    <a:pt x="10382" y="10407"/>
                    <a:pt x="14586" y="11464"/>
                  </a:cubicBezTo>
                  <a:cubicBezTo>
                    <a:pt x="23990" y="13838"/>
                    <a:pt x="32435" y="21050"/>
                    <a:pt x="35425" y="24063"/>
                  </a:cubicBezTo>
                  <a:cubicBezTo>
                    <a:pt x="37480" y="20799"/>
                    <a:pt x="38461" y="9798"/>
                    <a:pt x="28418" y="3064"/>
                  </a:cubicBezTo>
                  <a:cubicBezTo>
                    <a:pt x="28418" y="3064"/>
                    <a:pt x="24279" y="0"/>
                    <a:pt x="17296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1"/>
            <p:cNvSpPr/>
            <p:nvPr/>
          </p:nvSpPr>
          <p:spPr>
            <a:xfrm>
              <a:off x="5840050" y="1218650"/>
              <a:ext cx="1201175" cy="733550"/>
            </a:xfrm>
            <a:custGeom>
              <a:avLst/>
              <a:gdLst/>
              <a:ahLst/>
              <a:cxnLst/>
              <a:rect l="l" t="t" r="r" b="b"/>
              <a:pathLst>
                <a:path w="48047" h="29342" extrusionOk="0">
                  <a:moveTo>
                    <a:pt x="17834" y="1"/>
                  </a:moveTo>
                  <a:cubicBezTo>
                    <a:pt x="8313" y="1"/>
                    <a:pt x="0" y="5086"/>
                    <a:pt x="844" y="15943"/>
                  </a:cubicBezTo>
                  <a:cubicBezTo>
                    <a:pt x="844" y="15943"/>
                    <a:pt x="2860" y="14787"/>
                    <a:pt x="7517" y="14787"/>
                  </a:cubicBezTo>
                  <a:cubicBezTo>
                    <a:pt x="10058" y="14787"/>
                    <a:pt x="13384" y="15131"/>
                    <a:pt x="17597" y="16194"/>
                  </a:cubicBezTo>
                  <a:cubicBezTo>
                    <a:pt x="30380" y="19413"/>
                    <a:pt x="38574" y="29342"/>
                    <a:pt x="38574" y="29342"/>
                  </a:cubicBezTo>
                  <a:cubicBezTo>
                    <a:pt x="38574" y="29342"/>
                    <a:pt x="48046" y="19230"/>
                    <a:pt x="38140" y="8502"/>
                  </a:cubicBezTo>
                  <a:cubicBezTo>
                    <a:pt x="32997" y="2935"/>
                    <a:pt x="25067" y="1"/>
                    <a:pt x="17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1"/>
            <p:cNvSpPr/>
            <p:nvPr/>
          </p:nvSpPr>
          <p:spPr>
            <a:xfrm>
              <a:off x="5856550" y="1220050"/>
              <a:ext cx="1109925" cy="732150"/>
            </a:xfrm>
            <a:custGeom>
              <a:avLst/>
              <a:gdLst/>
              <a:ahLst/>
              <a:cxnLst/>
              <a:rect l="l" t="t" r="r" b="b"/>
              <a:pathLst>
                <a:path w="44397" h="29286" extrusionOk="0">
                  <a:moveTo>
                    <a:pt x="18832" y="1"/>
                  </a:moveTo>
                  <a:cubicBezTo>
                    <a:pt x="14815" y="800"/>
                    <a:pt x="9359" y="3037"/>
                    <a:pt x="7442" y="4908"/>
                  </a:cubicBezTo>
                  <a:cubicBezTo>
                    <a:pt x="5023" y="7259"/>
                    <a:pt x="3493" y="10181"/>
                    <a:pt x="1553" y="10181"/>
                  </a:cubicBezTo>
                  <a:cubicBezTo>
                    <a:pt x="1211" y="10181"/>
                    <a:pt x="982" y="9976"/>
                    <a:pt x="846" y="9656"/>
                  </a:cubicBezTo>
                  <a:cubicBezTo>
                    <a:pt x="252" y="11482"/>
                    <a:pt x="1" y="13536"/>
                    <a:pt x="184" y="15887"/>
                  </a:cubicBezTo>
                  <a:cubicBezTo>
                    <a:pt x="184" y="15887"/>
                    <a:pt x="2200" y="14731"/>
                    <a:pt x="6857" y="14731"/>
                  </a:cubicBezTo>
                  <a:cubicBezTo>
                    <a:pt x="9398" y="14731"/>
                    <a:pt x="12724" y="15075"/>
                    <a:pt x="16937" y="16138"/>
                  </a:cubicBezTo>
                  <a:cubicBezTo>
                    <a:pt x="29720" y="19357"/>
                    <a:pt x="37914" y="29286"/>
                    <a:pt x="37914" y="29286"/>
                  </a:cubicBezTo>
                  <a:cubicBezTo>
                    <a:pt x="37914" y="29286"/>
                    <a:pt x="44396" y="22370"/>
                    <a:pt x="41018" y="13902"/>
                  </a:cubicBezTo>
                  <a:lnTo>
                    <a:pt x="41018" y="13902"/>
                  </a:lnTo>
                  <a:cubicBezTo>
                    <a:pt x="40842" y="16978"/>
                    <a:pt x="40117" y="20308"/>
                    <a:pt x="37639" y="20308"/>
                  </a:cubicBezTo>
                  <a:cubicBezTo>
                    <a:pt x="37543" y="20308"/>
                    <a:pt x="37445" y="20303"/>
                    <a:pt x="37343" y="20293"/>
                  </a:cubicBezTo>
                  <a:cubicBezTo>
                    <a:pt x="32459" y="19790"/>
                    <a:pt x="35745" y="13468"/>
                    <a:pt x="34878" y="9816"/>
                  </a:cubicBezTo>
                  <a:cubicBezTo>
                    <a:pt x="34444" y="7990"/>
                    <a:pt x="33326" y="5890"/>
                    <a:pt x="32322" y="4224"/>
                  </a:cubicBezTo>
                  <a:cubicBezTo>
                    <a:pt x="31272" y="3584"/>
                    <a:pt x="30199" y="3014"/>
                    <a:pt x="29058" y="2512"/>
                  </a:cubicBezTo>
                  <a:lnTo>
                    <a:pt x="29058" y="2512"/>
                  </a:lnTo>
                  <a:cubicBezTo>
                    <a:pt x="29605" y="4863"/>
                    <a:pt x="30473" y="9610"/>
                    <a:pt x="29605" y="12418"/>
                  </a:cubicBezTo>
                  <a:cubicBezTo>
                    <a:pt x="29291" y="13435"/>
                    <a:pt x="28074" y="13859"/>
                    <a:pt x="26399" y="13859"/>
                  </a:cubicBezTo>
                  <a:cubicBezTo>
                    <a:pt x="21758" y="13859"/>
                    <a:pt x="13599" y="10599"/>
                    <a:pt x="11368" y="7647"/>
                  </a:cubicBezTo>
                  <a:cubicBezTo>
                    <a:pt x="8926" y="4406"/>
                    <a:pt x="17029" y="1256"/>
                    <a:pt x="20338" y="115"/>
                  </a:cubicBezTo>
                  <a:cubicBezTo>
                    <a:pt x="19836" y="69"/>
                    <a:pt x="19334" y="24"/>
                    <a:pt x="18832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1"/>
            <p:cNvSpPr/>
            <p:nvPr/>
          </p:nvSpPr>
          <p:spPr>
            <a:xfrm>
              <a:off x="5972975" y="1401950"/>
              <a:ext cx="403450" cy="264825"/>
            </a:xfrm>
            <a:custGeom>
              <a:avLst/>
              <a:gdLst/>
              <a:ahLst/>
              <a:cxnLst/>
              <a:rect l="l" t="t" r="r" b="b"/>
              <a:pathLst>
                <a:path w="16138" h="10593" extrusionOk="0">
                  <a:moveTo>
                    <a:pt x="10607" y="1"/>
                  </a:moveTo>
                  <a:cubicBezTo>
                    <a:pt x="8522" y="1"/>
                    <a:pt x="7578" y="1855"/>
                    <a:pt x="7578" y="1855"/>
                  </a:cubicBezTo>
                  <a:cubicBezTo>
                    <a:pt x="7578" y="1855"/>
                    <a:pt x="6310" y="987"/>
                    <a:pt x="4601" y="987"/>
                  </a:cubicBezTo>
                  <a:cubicBezTo>
                    <a:pt x="4075" y="987"/>
                    <a:pt x="3507" y="1070"/>
                    <a:pt x="2922" y="1284"/>
                  </a:cubicBezTo>
                  <a:cubicBezTo>
                    <a:pt x="434" y="2220"/>
                    <a:pt x="0" y="5256"/>
                    <a:pt x="1301" y="6877"/>
                  </a:cubicBezTo>
                  <a:cubicBezTo>
                    <a:pt x="1801" y="7499"/>
                    <a:pt x="2740" y="7690"/>
                    <a:pt x="3709" y="7690"/>
                  </a:cubicBezTo>
                  <a:cubicBezTo>
                    <a:pt x="5264" y="7690"/>
                    <a:pt x="6893" y="7196"/>
                    <a:pt x="6894" y="7196"/>
                  </a:cubicBezTo>
                  <a:lnTo>
                    <a:pt x="6894" y="7196"/>
                  </a:lnTo>
                  <a:cubicBezTo>
                    <a:pt x="6893" y="7196"/>
                    <a:pt x="5889" y="7972"/>
                    <a:pt x="6894" y="8611"/>
                  </a:cubicBezTo>
                  <a:cubicBezTo>
                    <a:pt x="7104" y="8753"/>
                    <a:pt x="7300" y="8805"/>
                    <a:pt x="7475" y="8805"/>
                  </a:cubicBezTo>
                  <a:cubicBezTo>
                    <a:pt x="7947" y="8805"/>
                    <a:pt x="8263" y="8429"/>
                    <a:pt x="8263" y="8429"/>
                  </a:cubicBezTo>
                  <a:cubicBezTo>
                    <a:pt x="8263" y="8429"/>
                    <a:pt x="8776" y="10593"/>
                    <a:pt x="10701" y="10593"/>
                  </a:cubicBezTo>
                  <a:cubicBezTo>
                    <a:pt x="10887" y="10593"/>
                    <a:pt x="11086" y="10573"/>
                    <a:pt x="11299" y="10529"/>
                  </a:cubicBezTo>
                  <a:cubicBezTo>
                    <a:pt x="13718" y="10049"/>
                    <a:pt x="14015" y="7995"/>
                    <a:pt x="14015" y="7995"/>
                  </a:cubicBezTo>
                  <a:cubicBezTo>
                    <a:pt x="14015" y="7995"/>
                    <a:pt x="16138" y="7927"/>
                    <a:pt x="15955" y="6009"/>
                  </a:cubicBezTo>
                  <a:cubicBezTo>
                    <a:pt x="15955" y="6009"/>
                    <a:pt x="14700" y="1056"/>
                    <a:pt x="11801" y="189"/>
                  </a:cubicBezTo>
                  <a:cubicBezTo>
                    <a:pt x="11368" y="57"/>
                    <a:pt x="10970" y="1"/>
                    <a:pt x="10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1"/>
            <p:cNvSpPr/>
            <p:nvPr/>
          </p:nvSpPr>
          <p:spPr>
            <a:xfrm>
              <a:off x="6266850" y="1492825"/>
              <a:ext cx="25" cy="1725"/>
            </a:xfrm>
            <a:custGeom>
              <a:avLst/>
              <a:gdLst/>
              <a:ahLst/>
              <a:cxnLst/>
              <a:rect l="l" t="t" r="r" b="b"/>
              <a:pathLst>
                <a:path w="1" h="69" extrusionOk="0">
                  <a:moveTo>
                    <a:pt x="0" y="69"/>
                  </a:moveTo>
                  <a:cubicBezTo>
                    <a:pt x="0" y="46"/>
                    <a:pt x="0" y="0"/>
                    <a:pt x="0" y="0"/>
                  </a:cubicBezTo>
                  <a:cubicBezTo>
                    <a:pt x="0" y="0"/>
                    <a:pt x="0" y="46"/>
                    <a:pt x="0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1"/>
            <p:cNvSpPr/>
            <p:nvPr/>
          </p:nvSpPr>
          <p:spPr>
            <a:xfrm>
              <a:off x="5981525" y="1423200"/>
              <a:ext cx="394900" cy="243575"/>
            </a:xfrm>
            <a:custGeom>
              <a:avLst/>
              <a:gdLst/>
              <a:ahLst/>
              <a:cxnLst/>
              <a:rect l="l" t="t" r="r" b="b"/>
              <a:pathLst>
                <a:path w="15796" h="9743" extrusionOk="0">
                  <a:moveTo>
                    <a:pt x="12692" y="1"/>
                  </a:moveTo>
                  <a:lnTo>
                    <a:pt x="12692" y="1"/>
                  </a:lnTo>
                  <a:cubicBezTo>
                    <a:pt x="12943" y="1507"/>
                    <a:pt x="13102" y="3516"/>
                    <a:pt x="12349" y="3972"/>
                  </a:cubicBezTo>
                  <a:cubicBezTo>
                    <a:pt x="12153" y="4094"/>
                    <a:pt x="11995" y="4144"/>
                    <a:pt x="11870" y="4144"/>
                  </a:cubicBezTo>
                  <a:cubicBezTo>
                    <a:pt x="11308" y="4144"/>
                    <a:pt x="11376" y="3134"/>
                    <a:pt x="11413" y="2854"/>
                  </a:cubicBezTo>
                  <a:lnTo>
                    <a:pt x="11413" y="2854"/>
                  </a:lnTo>
                  <a:cubicBezTo>
                    <a:pt x="11368" y="3082"/>
                    <a:pt x="11162" y="3813"/>
                    <a:pt x="9953" y="3927"/>
                  </a:cubicBezTo>
                  <a:cubicBezTo>
                    <a:pt x="9896" y="3932"/>
                    <a:pt x="9841" y="3935"/>
                    <a:pt x="9788" y="3935"/>
                  </a:cubicBezTo>
                  <a:cubicBezTo>
                    <a:pt x="8502" y="3935"/>
                    <a:pt x="8355" y="2397"/>
                    <a:pt x="8355" y="2397"/>
                  </a:cubicBezTo>
                  <a:cubicBezTo>
                    <a:pt x="8355" y="2397"/>
                    <a:pt x="6924" y="4167"/>
                    <a:pt x="3960" y="4167"/>
                  </a:cubicBezTo>
                  <a:cubicBezTo>
                    <a:pt x="3660" y="4167"/>
                    <a:pt x="3345" y="4149"/>
                    <a:pt x="3014" y="4109"/>
                  </a:cubicBezTo>
                  <a:cubicBezTo>
                    <a:pt x="1347" y="3904"/>
                    <a:pt x="959" y="2763"/>
                    <a:pt x="959" y="1644"/>
                  </a:cubicBezTo>
                  <a:cubicBezTo>
                    <a:pt x="1" y="2968"/>
                    <a:pt x="24" y="4862"/>
                    <a:pt x="959" y="6027"/>
                  </a:cubicBezTo>
                  <a:cubicBezTo>
                    <a:pt x="1459" y="6649"/>
                    <a:pt x="2398" y="6840"/>
                    <a:pt x="3367" y="6840"/>
                  </a:cubicBezTo>
                  <a:cubicBezTo>
                    <a:pt x="4922" y="6840"/>
                    <a:pt x="6551" y="6346"/>
                    <a:pt x="6552" y="6346"/>
                  </a:cubicBezTo>
                  <a:lnTo>
                    <a:pt x="6552" y="6346"/>
                  </a:lnTo>
                  <a:cubicBezTo>
                    <a:pt x="6551" y="6346"/>
                    <a:pt x="5547" y="7122"/>
                    <a:pt x="6552" y="7761"/>
                  </a:cubicBezTo>
                  <a:cubicBezTo>
                    <a:pt x="6762" y="7903"/>
                    <a:pt x="6958" y="7955"/>
                    <a:pt x="7133" y="7955"/>
                  </a:cubicBezTo>
                  <a:cubicBezTo>
                    <a:pt x="7605" y="7955"/>
                    <a:pt x="7921" y="7579"/>
                    <a:pt x="7921" y="7579"/>
                  </a:cubicBezTo>
                  <a:cubicBezTo>
                    <a:pt x="7921" y="7579"/>
                    <a:pt x="8434" y="9743"/>
                    <a:pt x="10359" y="9743"/>
                  </a:cubicBezTo>
                  <a:cubicBezTo>
                    <a:pt x="10545" y="9743"/>
                    <a:pt x="10744" y="9723"/>
                    <a:pt x="10957" y="9679"/>
                  </a:cubicBezTo>
                  <a:cubicBezTo>
                    <a:pt x="13376" y="9199"/>
                    <a:pt x="13673" y="7145"/>
                    <a:pt x="13673" y="7145"/>
                  </a:cubicBezTo>
                  <a:cubicBezTo>
                    <a:pt x="13673" y="7145"/>
                    <a:pt x="15796" y="7077"/>
                    <a:pt x="15613" y="5159"/>
                  </a:cubicBezTo>
                  <a:cubicBezTo>
                    <a:pt x="15613" y="5159"/>
                    <a:pt x="14723" y="1644"/>
                    <a:pt x="12692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1"/>
            <p:cNvSpPr/>
            <p:nvPr/>
          </p:nvSpPr>
          <p:spPr>
            <a:xfrm>
              <a:off x="6189250" y="1463250"/>
              <a:ext cx="108425" cy="71250"/>
            </a:xfrm>
            <a:custGeom>
              <a:avLst/>
              <a:gdLst/>
              <a:ahLst/>
              <a:cxnLst/>
              <a:rect l="l" t="t" r="r" b="b"/>
              <a:pathLst>
                <a:path w="4337" h="2850" extrusionOk="0">
                  <a:moveTo>
                    <a:pt x="875" y="1"/>
                  </a:moveTo>
                  <a:cubicBezTo>
                    <a:pt x="776" y="1"/>
                    <a:pt x="596" y="38"/>
                    <a:pt x="388" y="202"/>
                  </a:cubicBezTo>
                  <a:cubicBezTo>
                    <a:pt x="228" y="339"/>
                    <a:pt x="91" y="544"/>
                    <a:pt x="46" y="795"/>
                  </a:cubicBezTo>
                  <a:cubicBezTo>
                    <a:pt x="0" y="1046"/>
                    <a:pt x="46" y="1298"/>
                    <a:pt x="114" y="1549"/>
                  </a:cubicBezTo>
                  <a:cubicBezTo>
                    <a:pt x="251" y="2051"/>
                    <a:pt x="616" y="2462"/>
                    <a:pt x="982" y="2667"/>
                  </a:cubicBezTo>
                  <a:cubicBezTo>
                    <a:pt x="1141" y="2781"/>
                    <a:pt x="1324" y="2804"/>
                    <a:pt x="1438" y="2850"/>
                  </a:cubicBezTo>
                  <a:lnTo>
                    <a:pt x="1826" y="2850"/>
                  </a:lnTo>
                  <a:cubicBezTo>
                    <a:pt x="1872" y="2827"/>
                    <a:pt x="1940" y="2804"/>
                    <a:pt x="2032" y="2781"/>
                  </a:cubicBezTo>
                  <a:cubicBezTo>
                    <a:pt x="2100" y="2758"/>
                    <a:pt x="2191" y="2736"/>
                    <a:pt x="2260" y="2690"/>
                  </a:cubicBezTo>
                  <a:cubicBezTo>
                    <a:pt x="2442" y="2599"/>
                    <a:pt x="2602" y="2462"/>
                    <a:pt x="2762" y="2279"/>
                  </a:cubicBezTo>
                  <a:cubicBezTo>
                    <a:pt x="2808" y="2233"/>
                    <a:pt x="2785" y="2256"/>
                    <a:pt x="2808" y="2233"/>
                  </a:cubicBezTo>
                  <a:cubicBezTo>
                    <a:pt x="2808" y="2211"/>
                    <a:pt x="2830" y="2188"/>
                    <a:pt x="2853" y="2165"/>
                  </a:cubicBezTo>
                  <a:lnTo>
                    <a:pt x="2876" y="2142"/>
                  </a:lnTo>
                  <a:cubicBezTo>
                    <a:pt x="2876" y="2119"/>
                    <a:pt x="2876" y="2119"/>
                    <a:pt x="2876" y="2119"/>
                  </a:cubicBezTo>
                  <a:cubicBezTo>
                    <a:pt x="2876" y="2142"/>
                    <a:pt x="2899" y="2142"/>
                    <a:pt x="2899" y="2165"/>
                  </a:cubicBezTo>
                  <a:cubicBezTo>
                    <a:pt x="2899" y="2165"/>
                    <a:pt x="2899" y="2165"/>
                    <a:pt x="2922" y="2188"/>
                  </a:cubicBezTo>
                  <a:lnTo>
                    <a:pt x="2945" y="2233"/>
                  </a:lnTo>
                  <a:cubicBezTo>
                    <a:pt x="3036" y="2347"/>
                    <a:pt x="3173" y="2416"/>
                    <a:pt x="3310" y="2484"/>
                  </a:cubicBezTo>
                  <a:cubicBezTo>
                    <a:pt x="3395" y="2506"/>
                    <a:pt x="3479" y="2516"/>
                    <a:pt x="3561" y="2516"/>
                  </a:cubicBezTo>
                  <a:cubicBezTo>
                    <a:pt x="3745" y="2516"/>
                    <a:pt x="3914" y="2465"/>
                    <a:pt x="4040" y="2370"/>
                  </a:cubicBezTo>
                  <a:cubicBezTo>
                    <a:pt x="4223" y="2233"/>
                    <a:pt x="4291" y="2074"/>
                    <a:pt x="4314" y="1959"/>
                  </a:cubicBezTo>
                  <a:cubicBezTo>
                    <a:pt x="4337" y="1822"/>
                    <a:pt x="4337" y="1754"/>
                    <a:pt x="4314" y="1754"/>
                  </a:cubicBezTo>
                  <a:cubicBezTo>
                    <a:pt x="4313" y="1753"/>
                    <a:pt x="4311" y="1753"/>
                    <a:pt x="4309" y="1753"/>
                  </a:cubicBezTo>
                  <a:cubicBezTo>
                    <a:pt x="4265" y="1753"/>
                    <a:pt x="4213" y="2055"/>
                    <a:pt x="3926" y="2188"/>
                  </a:cubicBezTo>
                  <a:cubicBezTo>
                    <a:pt x="3858" y="2222"/>
                    <a:pt x="3772" y="2239"/>
                    <a:pt x="3684" y="2239"/>
                  </a:cubicBezTo>
                  <a:cubicBezTo>
                    <a:pt x="3595" y="2239"/>
                    <a:pt x="3504" y="2222"/>
                    <a:pt x="3424" y="2188"/>
                  </a:cubicBezTo>
                  <a:cubicBezTo>
                    <a:pt x="3355" y="2142"/>
                    <a:pt x="3264" y="2096"/>
                    <a:pt x="3218" y="2005"/>
                  </a:cubicBezTo>
                  <a:cubicBezTo>
                    <a:pt x="3218" y="2008"/>
                    <a:pt x="3218" y="2009"/>
                    <a:pt x="3218" y="2009"/>
                  </a:cubicBezTo>
                  <a:cubicBezTo>
                    <a:pt x="3214" y="2009"/>
                    <a:pt x="3193" y="1929"/>
                    <a:pt x="3173" y="1868"/>
                  </a:cubicBezTo>
                  <a:cubicBezTo>
                    <a:pt x="3173" y="1822"/>
                    <a:pt x="3150" y="1777"/>
                    <a:pt x="3150" y="1686"/>
                  </a:cubicBezTo>
                  <a:lnTo>
                    <a:pt x="3104" y="1183"/>
                  </a:lnTo>
                  <a:lnTo>
                    <a:pt x="3036" y="1252"/>
                  </a:lnTo>
                  <a:lnTo>
                    <a:pt x="2945" y="1366"/>
                  </a:lnTo>
                  <a:cubicBezTo>
                    <a:pt x="2899" y="1434"/>
                    <a:pt x="2830" y="1503"/>
                    <a:pt x="2785" y="1594"/>
                  </a:cubicBezTo>
                  <a:cubicBezTo>
                    <a:pt x="2716" y="1663"/>
                    <a:pt x="2648" y="1731"/>
                    <a:pt x="2602" y="1800"/>
                  </a:cubicBezTo>
                  <a:lnTo>
                    <a:pt x="2511" y="1891"/>
                  </a:lnTo>
                  <a:cubicBezTo>
                    <a:pt x="2488" y="1937"/>
                    <a:pt x="2465" y="1959"/>
                    <a:pt x="2442" y="1982"/>
                  </a:cubicBezTo>
                  <a:cubicBezTo>
                    <a:pt x="2305" y="2096"/>
                    <a:pt x="2169" y="2188"/>
                    <a:pt x="2054" y="2233"/>
                  </a:cubicBezTo>
                  <a:cubicBezTo>
                    <a:pt x="1904" y="2316"/>
                    <a:pt x="1786" y="2332"/>
                    <a:pt x="1716" y="2332"/>
                  </a:cubicBezTo>
                  <a:cubicBezTo>
                    <a:pt x="1669" y="2332"/>
                    <a:pt x="1644" y="2325"/>
                    <a:pt x="1644" y="2325"/>
                  </a:cubicBezTo>
                  <a:lnTo>
                    <a:pt x="1529" y="2325"/>
                  </a:lnTo>
                  <a:cubicBezTo>
                    <a:pt x="1438" y="2325"/>
                    <a:pt x="1324" y="2302"/>
                    <a:pt x="1210" y="2233"/>
                  </a:cubicBezTo>
                  <a:cubicBezTo>
                    <a:pt x="936" y="2119"/>
                    <a:pt x="616" y="1822"/>
                    <a:pt x="457" y="1412"/>
                  </a:cubicBezTo>
                  <a:cubicBezTo>
                    <a:pt x="274" y="1046"/>
                    <a:pt x="320" y="590"/>
                    <a:pt x="525" y="362"/>
                  </a:cubicBezTo>
                  <a:cubicBezTo>
                    <a:pt x="731" y="111"/>
                    <a:pt x="982" y="65"/>
                    <a:pt x="959" y="19"/>
                  </a:cubicBezTo>
                  <a:cubicBezTo>
                    <a:pt x="959" y="11"/>
                    <a:pt x="928" y="1"/>
                    <a:pt x="87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1"/>
            <p:cNvSpPr/>
            <p:nvPr/>
          </p:nvSpPr>
          <p:spPr>
            <a:xfrm>
              <a:off x="6605225" y="1305625"/>
              <a:ext cx="98175" cy="472050"/>
            </a:xfrm>
            <a:custGeom>
              <a:avLst/>
              <a:gdLst/>
              <a:ahLst/>
              <a:cxnLst/>
              <a:rect l="l" t="t" r="r" b="b"/>
              <a:pathLst>
                <a:path w="3927" h="18882" extrusionOk="0">
                  <a:moveTo>
                    <a:pt x="25" y="1"/>
                  </a:moveTo>
                  <a:cubicBezTo>
                    <a:pt x="25" y="1"/>
                    <a:pt x="24" y="1"/>
                    <a:pt x="24" y="2"/>
                  </a:cubicBezTo>
                  <a:cubicBezTo>
                    <a:pt x="1" y="25"/>
                    <a:pt x="298" y="572"/>
                    <a:pt x="708" y="1417"/>
                  </a:cubicBezTo>
                  <a:cubicBezTo>
                    <a:pt x="1119" y="2261"/>
                    <a:pt x="1621" y="3403"/>
                    <a:pt x="2032" y="4590"/>
                  </a:cubicBezTo>
                  <a:cubicBezTo>
                    <a:pt x="2466" y="5754"/>
                    <a:pt x="2785" y="6963"/>
                    <a:pt x="2968" y="7876"/>
                  </a:cubicBezTo>
                  <a:cubicBezTo>
                    <a:pt x="3059" y="8333"/>
                    <a:pt x="3128" y="8721"/>
                    <a:pt x="3173" y="8972"/>
                  </a:cubicBezTo>
                  <a:cubicBezTo>
                    <a:pt x="3219" y="9246"/>
                    <a:pt x="3242" y="9406"/>
                    <a:pt x="3242" y="9406"/>
                  </a:cubicBezTo>
                  <a:cubicBezTo>
                    <a:pt x="3242" y="9406"/>
                    <a:pt x="3265" y="9565"/>
                    <a:pt x="3310" y="9817"/>
                  </a:cubicBezTo>
                  <a:cubicBezTo>
                    <a:pt x="3333" y="10090"/>
                    <a:pt x="3379" y="10479"/>
                    <a:pt x="3425" y="10935"/>
                  </a:cubicBezTo>
                  <a:cubicBezTo>
                    <a:pt x="3447" y="11414"/>
                    <a:pt x="3470" y="11939"/>
                    <a:pt x="3447" y="12533"/>
                  </a:cubicBezTo>
                  <a:cubicBezTo>
                    <a:pt x="3425" y="13103"/>
                    <a:pt x="3379" y="13720"/>
                    <a:pt x="3265" y="14336"/>
                  </a:cubicBezTo>
                  <a:cubicBezTo>
                    <a:pt x="3151" y="14952"/>
                    <a:pt x="2991" y="15546"/>
                    <a:pt x="2808" y="16094"/>
                  </a:cubicBezTo>
                  <a:cubicBezTo>
                    <a:pt x="2603" y="16641"/>
                    <a:pt x="2375" y="17143"/>
                    <a:pt x="2146" y="17554"/>
                  </a:cubicBezTo>
                  <a:cubicBezTo>
                    <a:pt x="1690" y="18376"/>
                    <a:pt x="1279" y="18855"/>
                    <a:pt x="1325" y="18878"/>
                  </a:cubicBezTo>
                  <a:cubicBezTo>
                    <a:pt x="1327" y="18880"/>
                    <a:pt x="1329" y="18881"/>
                    <a:pt x="1332" y="18881"/>
                  </a:cubicBezTo>
                  <a:cubicBezTo>
                    <a:pt x="1367" y="18881"/>
                    <a:pt x="1477" y="18770"/>
                    <a:pt x="1644" y="18581"/>
                  </a:cubicBezTo>
                  <a:cubicBezTo>
                    <a:pt x="1735" y="18467"/>
                    <a:pt x="1827" y="18353"/>
                    <a:pt x="1941" y="18193"/>
                  </a:cubicBezTo>
                  <a:cubicBezTo>
                    <a:pt x="2078" y="18034"/>
                    <a:pt x="2192" y="17851"/>
                    <a:pt x="2329" y="17646"/>
                  </a:cubicBezTo>
                  <a:cubicBezTo>
                    <a:pt x="2580" y="17258"/>
                    <a:pt x="2831" y="16755"/>
                    <a:pt x="3082" y="16208"/>
                  </a:cubicBezTo>
                  <a:cubicBezTo>
                    <a:pt x="3310" y="15660"/>
                    <a:pt x="3493" y="15044"/>
                    <a:pt x="3630" y="14404"/>
                  </a:cubicBezTo>
                  <a:cubicBezTo>
                    <a:pt x="3767" y="13788"/>
                    <a:pt x="3835" y="13149"/>
                    <a:pt x="3881" y="12556"/>
                  </a:cubicBezTo>
                  <a:cubicBezTo>
                    <a:pt x="3927" y="11962"/>
                    <a:pt x="3927" y="11392"/>
                    <a:pt x="3904" y="10912"/>
                  </a:cubicBezTo>
                  <a:cubicBezTo>
                    <a:pt x="3881" y="10433"/>
                    <a:pt x="3835" y="10045"/>
                    <a:pt x="3813" y="9771"/>
                  </a:cubicBezTo>
                  <a:cubicBezTo>
                    <a:pt x="3767" y="9474"/>
                    <a:pt x="3767" y="9314"/>
                    <a:pt x="3767" y="9314"/>
                  </a:cubicBezTo>
                  <a:cubicBezTo>
                    <a:pt x="3767" y="9314"/>
                    <a:pt x="3721" y="9177"/>
                    <a:pt x="3676" y="8904"/>
                  </a:cubicBezTo>
                  <a:cubicBezTo>
                    <a:pt x="3630" y="8630"/>
                    <a:pt x="3562" y="8242"/>
                    <a:pt x="3447" y="7762"/>
                  </a:cubicBezTo>
                  <a:cubicBezTo>
                    <a:pt x="3219" y="6849"/>
                    <a:pt x="2854" y="5617"/>
                    <a:pt x="2375" y="4453"/>
                  </a:cubicBezTo>
                  <a:cubicBezTo>
                    <a:pt x="1918" y="3266"/>
                    <a:pt x="1347" y="2147"/>
                    <a:pt x="891" y="1326"/>
                  </a:cubicBezTo>
                  <a:cubicBezTo>
                    <a:pt x="422" y="521"/>
                    <a:pt x="62" y="1"/>
                    <a:pt x="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1"/>
            <p:cNvSpPr/>
            <p:nvPr/>
          </p:nvSpPr>
          <p:spPr>
            <a:xfrm>
              <a:off x="6681700" y="1340400"/>
              <a:ext cx="219150" cy="602675"/>
            </a:xfrm>
            <a:custGeom>
              <a:avLst/>
              <a:gdLst/>
              <a:ahLst/>
              <a:cxnLst/>
              <a:rect l="l" t="t" r="r" b="b"/>
              <a:pathLst>
                <a:path w="8766" h="24107" extrusionOk="0">
                  <a:moveTo>
                    <a:pt x="50" y="0"/>
                  </a:moveTo>
                  <a:cubicBezTo>
                    <a:pt x="47" y="0"/>
                    <a:pt x="46" y="1"/>
                    <a:pt x="46" y="3"/>
                  </a:cubicBezTo>
                  <a:cubicBezTo>
                    <a:pt x="0" y="49"/>
                    <a:pt x="731" y="551"/>
                    <a:pt x="1689" y="1418"/>
                  </a:cubicBezTo>
                  <a:cubicBezTo>
                    <a:pt x="2648" y="2286"/>
                    <a:pt x="3858" y="3541"/>
                    <a:pt x="4885" y="4910"/>
                  </a:cubicBezTo>
                  <a:cubicBezTo>
                    <a:pt x="5935" y="6280"/>
                    <a:pt x="6802" y="7786"/>
                    <a:pt x="7304" y="8951"/>
                  </a:cubicBezTo>
                  <a:cubicBezTo>
                    <a:pt x="7419" y="9247"/>
                    <a:pt x="7533" y="9521"/>
                    <a:pt x="7601" y="9772"/>
                  </a:cubicBezTo>
                  <a:cubicBezTo>
                    <a:pt x="7692" y="10023"/>
                    <a:pt x="7784" y="10229"/>
                    <a:pt x="7829" y="10411"/>
                  </a:cubicBezTo>
                  <a:cubicBezTo>
                    <a:pt x="7921" y="10777"/>
                    <a:pt x="7966" y="10982"/>
                    <a:pt x="7966" y="10982"/>
                  </a:cubicBezTo>
                  <a:cubicBezTo>
                    <a:pt x="7966" y="10982"/>
                    <a:pt x="7989" y="11028"/>
                    <a:pt x="8012" y="11119"/>
                  </a:cubicBezTo>
                  <a:cubicBezTo>
                    <a:pt x="8035" y="11210"/>
                    <a:pt x="8058" y="11370"/>
                    <a:pt x="8081" y="11553"/>
                  </a:cubicBezTo>
                  <a:cubicBezTo>
                    <a:pt x="8149" y="11895"/>
                    <a:pt x="8217" y="12420"/>
                    <a:pt x="8263" y="13059"/>
                  </a:cubicBezTo>
                  <a:cubicBezTo>
                    <a:pt x="8286" y="13698"/>
                    <a:pt x="8240" y="14451"/>
                    <a:pt x="8149" y="15250"/>
                  </a:cubicBezTo>
                  <a:cubicBezTo>
                    <a:pt x="8058" y="16049"/>
                    <a:pt x="7875" y="16871"/>
                    <a:pt x="7647" y="17693"/>
                  </a:cubicBezTo>
                  <a:cubicBezTo>
                    <a:pt x="7168" y="19359"/>
                    <a:pt x="6483" y="20934"/>
                    <a:pt x="5935" y="22121"/>
                  </a:cubicBezTo>
                  <a:cubicBezTo>
                    <a:pt x="5661" y="22714"/>
                    <a:pt x="5433" y="23194"/>
                    <a:pt x="5273" y="23559"/>
                  </a:cubicBezTo>
                  <a:cubicBezTo>
                    <a:pt x="5136" y="23901"/>
                    <a:pt x="5045" y="24107"/>
                    <a:pt x="5068" y="24107"/>
                  </a:cubicBezTo>
                  <a:cubicBezTo>
                    <a:pt x="5068" y="24107"/>
                    <a:pt x="5182" y="23924"/>
                    <a:pt x="5387" y="23604"/>
                  </a:cubicBezTo>
                  <a:cubicBezTo>
                    <a:pt x="5570" y="23262"/>
                    <a:pt x="5821" y="22783"/>
                    <a:pt x="6118" y="22212"/>
                  </a:cubicBezTo>
                  <a:cubicBezTo>
                    <a:pt x="6711" y="21048"/>
                    <a:pt x="7464" y="19473"/>
                    <a:pt x="7989" y="17807"/>
                  </a:cubicBezTo>
                  <a:cubicBezTo>
                    <a:pt x="8263" y="16985"/>
                    <a:pt x="8469" y="16118"/>
                    <a:pt x="8583" y="15296"/>
                  </a:cubicBezTo>
                  <a:cubicBezTo>
                    <a:pt x="8697" y="14497"/>
                    <a:pt x="8765" y="13721"/>
                    <a:pt x="8742" y="13059"/>
                  </a:cubicBezTo>
                  <a:cubicBezTo>
                    <a:pt x="8720" y="12397"/>
                    <a:pt x="8674" y="11849"/>
                    <a:pt x="8583" y="11461"/>
                  </a:cubicBezTo>
                  <a:cubicBezTo>
                    <a:pt x="8560" y="11256"/>
                    <a:pt x="8537" y="11119"/>
                    <a:pt x="8514" y="11005"/>
                  </a:cubicBezTo>
                  <a:cubicBezTo>
                    <a:pt x="8491" y="10914"/>
                    <a:pt x="8469" y="10845"/>
                    <a:pt x="8469" y="10845"/>
                  </a:cubicBezTo>
                  <a:cubicBezTo>
                    <a:pt x="8469" y="10845"/>
                    <a:pt x="8423" y="10640"/>
                    <a:pt x="8309" y="10274"/>
                  </a:cubicBezTo>
                  <a:cubicBezTo>
                    <a:pt x="8263" y="10069"/>
                    <a:pt x="8172" y="9864"/>
                    <a:pt x="8081" y="9612"/>
                  </a:cubicBezTo>
                  <a:cubicBezTo>
                    <a:pt x="7989" y="9339"/>
                    <a:pt x="7875" y="9065"/>
                    <a:pt x="7738" y="8768"/>
                  </a:cubicBezTo>
                  <a:cubicBezTo>
                    <a:pt x="7464" y="8152"/>
                    <a:pt x="7099" y="7490"/>
                    <a:pt x="6665" y="6782"/>
                  </a:cubicBezTo>
                  <a:cubicBezTo>
                    <a:pt x="6232" y="6075"/>
                    <a:pt x="5730" y="5367"/>
                    <a:pt x="5182" y="4682"/>
                  </a:cubicBezTo>
                  <a:cubicBezTo>
                    <a:pt x="4086" y="3313"/>
                    <a:pt x="2831" y="2080"/>
                    <a:pt x="1804" y="1258"/>
                  </a:cubicBezTo>
                  <a:cubicBezTo>
                    <a:pt x="1575" y="1053"/>
                    <a:pt x="1324" y="870"/>
                    <a:pt x="1119" y="711"/>
                  </a:cubicBezTo>
                  <a:cubicBezTo>
                    <a:pt x="891" y="551"/>
                    <a:pt x="708" y="414"/>
                    <a:pt x="548" y="300"/>
                  </a:cubicBezTo>
                  <a:cubicBezTo>
                    <a:pt x="256" y="112"/>
                    <a:pt x="78" y="0"/>
                    <a:pt x="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1"/>
            <p:cNvSpPr/>
            <p:nvPr/>
          </p:nvSpPr>
          <p:spPr>
            <a:xfrm>
              <a:off x="5967825" y="1228625"/>
              <a:ext cx="402325" cy="286475"/>
            </a:xfrm>
            <a:custGeom>
              <a:avLst/>
              <a:gdLst/>
              <a:ahLst/>
              <a:cxnLst/>
              <a:rect l="l" t="t" r="r" b="b"/>
              <a:pathLst>
                <a:path w="16093" h="11459" extrusionOk="0">
                  <a:moveTo>
                    <a:pt x="15111" y="0"/>
                  </a:moveTo>
                  <a:cubicBezTo>
                    <a:pt x="14906" y="23"/>
                    <a:pt x="14678" y="23"/>
                    <a:pt x="14426" y="46"/>
                  </a:cubicBezTo>
                  <a:cubicBezTo>
                    <a:pt x="13445" y="160"/>
                    <a:pt x="12144" y="411"/>
                    <a:pt x="10866" y="799"/>
                  </a:cubicBezTo>
                  <a:cubicBezTo>
                    <a:pt x="9610" y="1210"/>
                    <a:pt x="8355" y="1667"/>
                    <a:pt x="7442" y="2100"/>
                  </a:cubicBezTo>
                  <a:cubicBezTo>
                    <a:pt x="6985" y="2306"/>
                    <a:pt x="6620" y="2534"/>
                    <a:pt x="6369" y="2648"/>
                  </a:cubicBezTo>
                  <a:cubicBezTo>
                    <a:pt x="6118" y="2808"/>
                    <a:pt x="5981" y="2899"/>
                    <a:pt x="5981" y="2899"/>
                  </a:cubicBezTo>
                  <a:cubicBezTo>
                    <a:pt x="5981" y="2899"/>
                    <a:pt x="5821" y="2990"/>
                    <a:pt x="5593" y="3173"/>
                  </a:cubicBezTo>
                  <a:cubicBezTo>
                    <a:pt x="5365" y="3356"/>
                    <a:pt x="5045" y="3630"/>
                    <a:pt x="4680" y="3972"/>
                  </a:cubicBezTo>
                  <a:cubicBezTo>
                    <a:pt x="4315" y="4337"/>
                    <a:pt x="3927" y="4748"/>
                    <a:pt x="3516" y="5227"/>
                  </a:cubicBezTo>
                  <a:cubicBezTo>
                    <a:pt x="3105" y="5684"/>
                    <a:pt x="2671" y="6186"/>
                    <a:pt x="2261" y="6711"/>
                  </a:cubicBezTo>
                  <a:cubicBezTo>
                    <a:pt x="1439" y="7761"/>
                    <a:pt x="754" y="8902"/>
                    <a:pt x="412" y="9838"/>
                  </a:cubicBezTo>
                  <a:cubicBezTo>
                    <a:pt x="252" y="10317"/>
                    <a:pt x="115" y="10705"/>
                    <a:pt x="69" y="11002"/>
                  </a:cubicBezTo>
                  <a:cubicBezTo>
                    <a:pt x="24" y="11276"/>
                    <a:pt x="1" y="11459"/>
                    <a:pt x="24" y="11459"/>
                  </a:cubicBezTo>
                  <a:cubicBezTo>
                    <a:pt x="69" y="11459"/>
                    <a:pt x="206" y="10819"/>
                    <a:pt x="594" y="9929"/>
                  </a:cubicBezTo>
                  <a:cubicBezTo>
                    <a:pt x="982" y="9039"/>
                    <a:pt x="1713" y="7943"/>
                    <a:pt x="2557" y="6939"/>
                  </a:cubicBezTo>
                  <a:cubicBezTo>
                    <a:pt x="2968" y="6437"/>
                    <a:pt x="3425" y="5958"/>
                    <a:pt x="3836" y="5524"/>
                  </a:cubicBezTo>
                  <a:cubicBezTo>
                    <a:pt x="4246" y="5068"/>
                    <a:pt x="4657" y="4657"/>
                    <a:pt x="5022" y="4337"/>
                  </a:cubicBezTo>
                  <a:cubicBezTo>
                    <a:pt x="5365" y="3995"/>
                    <a:pt x="5684" y="3744"/>
                    <a:pt x="5913" y="3584"/>
                  </a:cubicBezTo>
                  <a:cubicBezTo>
                    <a:pt x="6118" y="3424"/>
                    <a:pt x="6255" y="3333"/>
                    <a:pt x="6255" y="3333"/>
                  </a:cubicBezTo>
                  <a:cubicBezTo>
                    <a:pt x="6255" y="3333"/>
                    <a:pt x="6392" y="3241"/>
                    <a:pt x="6620" y="3105"/>
                  </a:cubicBezTo>
                  <a:cubicBezTo>
                    <a:pt x="6871" y="2968"/>
                    <a:pt x="7214" y="2762"/>
                    <a:pt x="7670" y="2534"/>
                  </a:cubicBezTo>
                  <a:cubicBezTo>
                    <a:pt x="8538" y="2100"/>
                    <a:pt x="9747" y="1598"/>
                    <a:pt x="10980" y="1164"/>
                  </a:cubicBezTo>
                  <a:cubicBezTo>
                    <a:pt x="12212" y="731"/>
                    <a:pt x="13491" y="411"/>
                    <a:pt x="14472" y="251"/>
                  </a:cubicBezTo>
                  <a:cubicBezTo>
                    <a:pt x="15431" y="92"/>
                    <a:pt x="16093" y="92"/>
                    <a:pt x="16093" y="46"/>
                  </a:cubicBezTo>
                  <a:cubicBezTo>
                    <a:pt x="16093" y="23"/>
                    <a:pt x="15933" y="0"/>
                    <a:pt x="15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1"/>
            <p:cNvSpPr/>
            <p:nvPr/>
          </p:nvSpPr>
          <p:spPr>
            <a:xfrm>
              <a:off x="5857700" y="1212325"/>
              <a:ext cx="487925" cy="406625"/>
            </a:xfrm>
            <a:custGeom>
              <a:avLst/>
              <a:gdLst/>
              <a:ahLst/>
              <a:cxnLst/>
              <a:rect l="l" t="t" r="r" b="b"/>
              <a:pathLst>
                <a:path w="19517" h="16265" extrusionOk="0">
                  <a:moveTo>
                    <a:pt x="19397" y="1"/>
                  </a:moveTo>
                  <a:cubicBezTo>
                    <a:pt x="19129" y="1"/>
                    <a:pt x="18323" y="68"/>
                    <a:pt x="17234" y="104"/>
                  </a:cubicBezTo>
                  <a:cubicBezTo>
                    <a:pt x="15864" y="127"/>
                    <a:pt x="14038" y="241"/>
                    <a:pt x="12235" y="607"/>
                  </a:cubicBezTo>
                  <a:cubicBezTo>
                    <a:pt x="11778" y="698"/>
                    <a:pt x="11322" y="789"/>
                    <a:pt x="10888" y="903"/>
                  </a:cubicBezTo>
                  <a:cubicBezTo>
                    <a:pt x="10455" y="1040"/>
                    <a:pt x="10021" y="1177"/>
                    <a:pt x="9610" y="1291"/>
                  </a:cubicBezTo>
                  <a:cubicBezTo>
                    <a:pt x="8811" y="1611"/>
                    <a:pt x="8035" y="1862"/>
                    <a:pt x="7442" y="2204"/>
                  </a:cubicBezTo>
                  <a:cubicBezTo>
                    <a:pt x="7122" y="2364"/>
                    <a:pt x="6848" y="2501"/>
                    <a:pt x="6597" y="2638"/>
                  </a:cubicBezTo>
                  <a:cubicBezTo>
                    <a:pt x="6369" y="2798"/>
                    <a:pt x="6141" y="2935"/>
                    <a:pt x="5981" y="3026"/>
                  </a:cubicBezTo>
                  <a:cubicBezTo>
                    <a:pt x="5638" y="3254"/>
                    <a:pt x="5433" y="3369"/>
                    <a:pt x="5433" y="3369"/>
                  </a:cubicBezTo>
                  <a:cubicBezTo>
                    <a:pt x="5433" y="3369"/>
                    <a:pt x="5387" y="3414"/>
                    <a:pt x="5296" y="3460"/>
                  </a:cubicBezTo>
                  <a:cubicBezTo>
                    <a:pt x="5228" y="3528"/>
                    <a:pt x="5091" y="3642"/>
                    <a:pt x="4931" y="3757"/>
                  </a:cubicBezTo>
                  <a:cubicBezTo>
                    <a:pt x="4794" y="3893"/>
                    <a:pt x="4589" y="4053"/>
                    <a:pt x="4383" y="4213"/>
                  </a:cubicBezTo>
                  <a:cubicBezTo>
                    <a:pt x="4269" y="4304"/>
                    <a:pt x="4155" y="4396"/>
                    <a:pt x="4041" y="4510"/>
                  </a:cubicBezTo>
                  <a:cubicBezTo>
                    <a:pt x="3904" y="4601"/>
                    <a:pt x="3790" y="4738"/>
                    <a:pt x="3675" y="4852"/>
                  </a:cubicBezTo>
                  <a:cubicBezTo>
                    <a:pt x="2648" y="5834"/>
                    <a:pt x="1644" y="7409"/>
                    <a:pt x="959" y="9120"/>
                  </a:cubicBezTo>
                  <a:cubicBezTo>
                    <a:pt x="640" y="9965"/>
                    <a:pt x="366" y="10855"/>
                    <a:pt x="206" y="11700"/>
                  </a:cubicBezTo>
                  <a:cubicBezTo>
                    <a:pt x="46" y="12544"/>
                    <a:pt x="1" y="13366"/>
                    <a:pt x="23" y="14051"/>
                  </a:cubicBezTo>
                  <a:cubicBezTo>
                    <a:pt x="46" y="14393"/>
                    <a:pt x="92" y="14713"/>
                    <a:pt x="138" y="14987"/>
                  </a:cubicBezTo>
                  <a:cubicBezTo>
                    <a:pt x="206" y="15260"/>
                    <a:pt x="252" y="15489"/>
                    <a:pt x="320" y="15694"/>
                  </a:cubicBezTo>
                  <a:cubicBezTo>
                    <a:pt x="457" y="16059"/>
                    <a:pt x="548" y="16265"/>
                    <a:pt x="571" y="16265"/>
                  </a:cubicBezTo>
                  <a:cubicBezTo>
                    <a:pt x="594" y="16265"/>
                    <a:pt x="526" y="16037"/>
                    <a:pt x="411" y="15648"/>
                  </a:cubicBezTo>
                  <a:cubicBezTo>
                    <a:pt x="366" y="15466"/>
                    <a:pt x="343" y="15238"/>
                    <a:pt x="297" y="14964"/>
                  </a:cubicBezTo>
                  <a:cubicBezTo>
                    <a:pt x="252" y="14690"/>
                    <a:pt x="252" y="14370"/>
                    <a:pt x="229" y="14051"/>
                  </a:cubicBezTo>
                  <a:cubicBezTo>
                    <a:pt x="229" y="13366"/>
                    <a:pt x="320" y="12590"/>
                    <a:pt x="480" y="11768"/>
                  </a:cubicBezTo>
                  <a:cubicBezTo>
                    <a:pt x="685" y="10946"/>
                    <a:pt x="959" y="10079"/>
                    <a:pt x="1302" y="9257"/>
                  </a:cubicBezTo>
                  <a:cubicBezTo>
                    <a:pt x="2009" y="7614"/>
                    <a:pt x="3036" y="6085"/>
                    <a:pt x="3995" y="5195"/>
                  </a:cubicBezTo>
                  <a:cubicBezTo>
                    <a:pt x="4132" y="5080"/>
                    <a:pt x="4246" y="4966"/>
                    <a:pt x="4360" y="4875"/>
                  </a:cubicBezTo>
                  <a:cubicBezTo>
                    <a:pt x="4474" y="4784"/>
                    <a:pt x="4589" y="4692"/>
                    <a:pt x="4703" y="4601"/>
                  </a:cubicBezTo>
                  <a:cubicBezTo>
                    <a:pt x="4908" y="4441"/>
                    <a:pt x="5091" y="4282"/>
                    <a:pt x="5250" y="4167"/>
                  </a:cubicBezTo>
                  <a:cubicBezTo>
                    <a:pt x="5410" y="4053"/>
                    <a:pt x="5524" y="3962"/>
                    <a:pt x="5616" y="3893"/>
                  </a:cubicBezTo>
                  <a:cubicBezTo>
                    <a:pt x="5707" y="3825"/>
                    <a:pt x="5753" y="3802"/>
                    <a:pt x="5753" y="3802"/>
                  </a:cubicBezTo>
                  <a:cubicBezTo>
                    <a:pt x="5753" y="3802"/>
                    <a:pt x="5935" y="3688"/>
                    <a:pt x="6255" y="3460"/>
                  </a:cubicBezTo>
                  <a:cubicBezTo>
                    <a:pt x="6415" y="3369"/>
                    <a:pt x="6620" y="3232"/>
                    <a:pt x="6848" y="3072"/>
                  </a:cubicBezTo>
                  <a:cubicBezTo>
                    <a:pt x="7076" y="2935"/>
                    <a:pt x="7373" y="2798"/>
                    <a:pt x="7670" y="2638"/>
                  </a:cubicBezTo>
                  <a:cubicBezTo>
                    <a:pt x="8241" y="2296"/>
                    <a:pt x="8971" y="2022"/>
                    <a:pt x="9770" y="1702"/>
                  </a:cubicBezTo>
                  <a:cubicBezTo>
                    <a:pt x="10158" y="1565"/>
                    <a:pt x="10569" y="1428"/>
                    <a:pt x="11002" y="1291"/>
                  </a:cubicBezTo>
                  <a:cubicBezTo>
                    <a:pt x="11413" y="1154"/>
                    <a:pt x="11870" y="1086"/>
                    <a:pt x="12303" y="972"/>
                  </a:cubicBezTo>
                  <a:cubicBezTo>
                    <a:pt x="14061" y="561"/>
                    <a:pt x="15887" y="401"/>
                    <a:pt x="17234" y="310"/>
                  </a:cubicBezTo>
                  <a:cubicBezTo>
                    <a:pt x="17918" y="264"/>
                    <a:pt x="18489" y="173"/>
                    <a:pt x="18877" y="127"/>
                  </a:cubicBezTo>
                  <a:cubicBezTo>
                    <a:pt x="19288" y="59"/>
                    <a:pt x="19516" y="36"/>
                    <a:pt x="19493" y="13"/>
                  </a:cubicBezTo>
                  <a:cubicBezTo>
                    <a:pt x="19493" y="4"/>
                    <a:pt x="19460" y="1"/>
                    <a:pt x="19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5" name="Google Shape;2875;p41"/>
          <p:cNvGrpSpPr/>
          <p:nvPr/>
        </p:nvGrpSpPr>
        <p:grpSpPr>
          <a:xfrm flipH="1">
            <a:off x="57852" y="1738105"/>
            <a:ext cx="1710745" cy="3322126"/>
            <a:chOff x="3776600" y="1130625"/>
            <a:chExt cx="1772425" cy="3441904"/>
          </a:xfrm>
        </p:grpSpPr>
        <p:sp>
          <p:nvSpPr>
            <p:cNvPr id="2876" name="Google Shape;2876;p41"/>
            <p:cNvSpPr/>
            <p:nvPr/>
          </p:nvSpPr>
          <p:spPr>
            <a:xfrm>
              <a:off x="4930200" y="1317250"/>
              <a:ext cx="618825" cy="520675"/>
            </a:xfrm>
            <a:custGeom>
              <a:avLst/>
              <a:gdLst/>
              <a:ahLst/>
              <a:cxnLst/>
              <a:rect l="l" t="t" r="r" b="b"/>
              <a:pathLst>
                <a:path w="24753" h="20827" extrusionOk="0">
                  <a:moveTo>
                    <a:pt x="10086" y="1"/>
                  </a:moveTo>
                  <a:cubicBezTo>
                    <a:pt x="9843" y="1"/>
                    <a:pt x="9595" y="35"/>
                    <a:pt x="9345" y="107"/>
                  </a:cubicBezTo>
                  <a:cubicBezTo>
                    <a:pt x="8364" y="404"/>
                    <a:pt x="7587" y="1066"/>
                    <a:pt x="7085" y="1956"/>
                  </a:cubicBezTo>
                  <a:cubicBezTo>
                    <a:pt x="6834" y="2390"/>
                    <a:pt x="6674" y="2892"/>
                    <a:pt x="6606" y="3394"/>
                  </a:cubicBezTo>
                  <a:cubicBezTo>
                    <a:pt x="6583" y="3508"/>
                    <a:pt x="6560" y="3737"/>
                    <a:pt x="6560" y="3988"/>
                  </a:cubicBezTo>
                  <a:cubicBezTo>
                    <a:pt x="6560" y="4295"/>
                    <a:pt x="6581" y="4624"/>
                    <a:pt x="6705" y="4729"/>
                  </a:cubicBezTo>
                  <a:lnTo>
                    <a:pt x="6705" y="4729"/>
                  </a:lnTo>
                  <a:cubicBezTo>
                    <a:pt x="6326" y="4442"/>
                    <a:pt x="5946" y="4198"/>
                    <a:pt x="5532" y="4198"/>
                  </a:cubicBezTo>
                  <a:cubicBezTo>
                    <a:pt x="5329" y="4198"/>
                    <a:pt x="5118" y="4257"/>
                    <a:pt x="4894" y="4398"/>
                  </a:cubicBezTo>
                  <a:cubicBezTo>
                    <a:pt x="4187" y="4832"/>
                    <a:pt x="3913" y="5677"/>
                    <a:pt x="4050" y="6453"/>
                  </a:cubicBezTo>
                  <a:cubicBezTo>
                    <a:pt x="4164" y="7000"/>
                    <a:pt x="4756" y="8026"/>
                    <a:pt x="5395" y="8096"/>
                  </a:cubicBezTo>
                  <a:lnTo>
                    <a:pt x="5395" y="8096"/>
                  </a:lnTo>
                  <a:cubicBezTo>
                    <a:pt x="5171" y="8072"/>
                    <a:pt x="4962" y="8060"/>
                    <a:pt x="4767" y="8060"/>
                  </a:cubicBezTo>
                  <a:cubicBezTo>
                    <a:pt x="1" y="8060"/>
                    <a:pt x="3470" y="15030"/>
                    <a:pt x="4917" y="17135"/>
                  </a:cubicBezTo>
                  <a:cubicBezTo>
                    <a:pt x="6306" y="19183"/>
                    <a:pt x="8506" y="20826"/>
                    <a:pt x="10599" y="20826"/>
                  </a:cubicBezTo>
                  <a:cubicBezTo>
                    <a:pt x="11982" y="20826"/>
                    <a:pt x="13318" y="20110"/>
                    <a:pt x="14344" y="18322"/>
                  </a:cubicBezTo>
                  <a:cubicBezTo>
                    <a:pt x="15631" y="19554"/>
                    <a:pt x="17028" y="20049"/>
                    <a:pt x="18281" y="20049"/>
                  </a:cubicBezTo>
                  <a:cubicBezTo>
                    <a:pt x="20139" y="20049"/>
                    <a:pt x="21677" y="18959"/>
                    <a:pt x="22059" y="17569"/>
                  </a:cubicBezTo>
                  <a:cubicBezTo>
                    <a:pt x="22721" y="15240"/>
                    <a:pt x="21237" y="13209"/>
                    <a:pt x="21237" y="13209"/>
                  </a:cubicBezTo>
                  <a:cubicBezTo>
                    <a:pt x="21237" y="13209"/>
                    <a:pt x="24752" y="10036"/>
                    <a:pt x="22355" y="6955"/>
                  </a:cubicBezTo>
                  <a:cubicBezTo>
                    <a:pt x="21362" y="5668"/>
                    <a:pt x="20231" y="5291"/>
                    <a:pt x="19247" y="5291"/>
                  </a:cubicBezTo>
                  <a:cubicBezTo>
                    <a:pt x="17858" y="5291"/>
                    <a:pt x="16763" y="6042"/>
                    <a:pt x="16763" y="6042"/>
                  </a:cubicBezTo>
                  <a:cubicBezTo>
                    <a:pt x="16763" y="6042"/>
                    <a:pt x="19046" y="3326"/>
                    <a:pt x="17334" y="2321"/>
                  </a:cubicBezTo>
                  <a:cubicBezTo>
                    <a:pt x="17078" y="2166"/>
                    <a:pt x="16823" y="2100"/>
                    <a:pt x="16575" y="2100"/>
                  </a:cubicBezTo>
                  <a:cubicBezTo>
                    <a:pt x="15185" y="2100"/>
                    <a:pt x="14001" y="4170"/>
                    <a:pt x="14001" y="4170"/>
                  </a:cubicBezTo>
                  <a:cubicBezTo>
                    <a:pt x="13737" y="2239"/>
                    <a:pt x="12061" y="1"/>
                    <a:pt x="100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1"/>
            <p:cNvSpPr/>
            <p:nvPr/>
          </p:nvSpPr>
          <p:spPr>
            <a:xfrm>
              <a:off x="4049364" y="4260800"/>
              <a:ext cx="1340425" cy="311729"/>
            </a:xfrm>
            <a:custGeom>
              <a:avLst/>
              <a:gdLst/>
              <a:ahLst/>
              <a:cxnLst/>
              <a:rect l="l" t="t" r="r" b="b"/>
              <a:pathLst>
                <a:path w="53617" h="17074" extrusionOk="0">
                  <a:moveTo>
                    <a:pt x="26820" y="0"/>
                  </a:moveTo>
                  <a:cubicBezTo>
                    <a:pt x="12006" y="0"/>
                    <a:pt x="0" y="3835"/>
                    <a:pt x="0" y="8537"/>
                  </a:cubicBezTo>
                  <a:cubicBezTo>
                    <a:pt x="0" y="13239"/>
                    <a:pt x="12006" y="17073"/>
                    <a:pt x="26820" y="17073"/>
                  </a:cubicBezTo>
                  <a:cubicBezTo>
                    <a:pt x="41611" y="17073"/>
                    <a:pt x="53617" y="13239"/>
                    <a:pt x="53617" y="8537"/>
                  </a:cubicBezTo>
                  <a:cubicBezTo>
                    <a:pt x="53617" y="3835"/>
                    <a:pt x="41611" y="0"/>
                    <a:pt x="2682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1"/>
            <p:cNvSpPr/>
            <p:nvPr/>
          </p:nvSpPr>
          <p:spPr>
            <a:xfrm>
              <a:off x="4289025" y="2384775"/>
              <a:ext cx="998875" cy="963250"/>
            </a:xfrm>
            <a:custGeom>
              <a:avLst/>
              <a:gdLst/>
              <a:ahLst/>
              <a:cxnLst/>
              <a:rect l="l" t="t" r="r" b="b"/>
              <a:pathLst>
                <a:path w="39955" h="38530" extrusionOk="0">
                  <a:moveTo>
                    <a:pt x="15335" y="0"/>
                  </a:moveTo>
                  <a:cubicBezTo>
                    <a:pt x="7356" y="0"/>
                    <a:pt x="5137" y="4152"/>
                    <a:pt x="5137" y="4152"/>
                  </a:cubicBezTo>
                  <a:cubicBezTo>
                    <a:pt x="2831" y="7165"/>
                    <a:pt x="1" y="33232"/>
                    <a:pt x="3744" y="36633"/>
                  </a:cubicBezTo>
                  <a:cubicBezTo>
                    <a:pt x="5268" y="37999"/>
                    <a:pt x="9506" y="38529"/>
                    <a:pt x="14354" y="38529"/>
                  </a:cubicBezTo>
                  <a:cubicBezTo>
                    <a:pt x="21491" y="38529"/>
                    <a:pt x="29948" y="37381"/>
                    <a:pt x="33006" y="36062"/>
                  </a:cubicBezTo>
                  <a:cubicBezTo>
                    <a:pt x="38142" y="33871"/>
                    <a:pt x="35038" y="18190"/>
                    <a:pt x="35038" y="18190"/>
                  </a:cubicBezTo>
                  <a:lnTo>
                    <a:pt x="35038" y="18190"/>
                  </a:lnTo>
                  <a:cubicBezTo>
                    <a:pt x="35242" y="18197"/>
                    <a:pt x="35435" y="18201"/>
                    <a:pt x="35618" y="18201"/>
                  </a:cubicBezTo>
                  <a:cubicBezTo>
                    <a:pt x="39954" y="18201"/>
                    <a:pt x="38437" y="16169"/>
                    <a:pt x="36772" y="14241"/>
                  </a:cubicBezTo>
                  <a:cubicBezTo>
                    <a:pt x="35038" y="12233"/>
                    <a:pt x="33463" y="5796"/>
                    <a:pt x="31728" y="4152"/>
                  </a:cubicBezTo>
                  <a:cubicBezTo>
                    <a:pt x="29993" y="2486"/>
                    <a:pt x="27597" y="1025"/>
                    <a:pt x="17690" y="112"/>
                  </a:cubicBezTo>
                  <a:cubicBezTo>
                    <a:pt x="16854" y="35"/>
                    <a:pt x="16070" y="0"/>
                    <a:pt x="1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1"/>
            <p:cNvSpPr/>
            <p:nvPr/>
          </p:nvSpPr>
          <p:spPr>
            <a:xfrm>
              <a:off x="4288475" y="2438150"/>
              <a:ext cx="873650" cy="909825"/>
            </a:xfrm>
            <a:custGeom>
              <a:avLst/>
              <a:gdLst/>
              <a:ahLst/>
              <a:cxnLst/>
              <a:rect l="l" t="t" r="r" b="b"/>
              <a:pathLst>
                <a:path w="34946" h="36393" extrusionOk="0">
                  <a:moveTo>
                    <a:pt x="13457" y="0"/>
                  </a:moveTo>
                  <a:cubicBezTo>
                    <a:pt x="10864" y="0"/>
                    <a:pt x="8389" y="213"/>
                    <a:pt x="6597" y="420"/>
                  </a:cubicBezTo>
                  <a:cubicBezTo>
                    <a:pt x="5547" y="1287"/>
                    <a:pt x="5159" y="2017"/>
                    <a:pt x="5159" y="2017"/>
                  </a:cubicBezTo>
                  <a:cubicBezTo>
                    <a:pt x="2853" y="5030"/>
                    <a:pt x="0" y="31097"/>
                    <a:pt x="3766" y="34498"/>
                  </a:cubicBezTo>
                  <a:cubicBezTo>
                    <a:pt x="4131" y="34817"/>
                    <a:pt x="4656" y="35091"/>
                    <a:pt x="5295" y="35320"/>
                  </a:cubicBezTo>
                  <a:cubicBezTo>
                    <a:pt x="8149" y="35981"/>
                    <a:pt x="11413" y="36278"/>
                    <a:pt x="14654" y="36392"/>
                  </a:cubicBezTo>
                  <a:cubicBezTo>
                    <a:pt x="21045" y="36369"/>
                    <a:pt x="28440" y="35434"/>
                    <a:pt x="32047" y="34292"/>
                  </a:cubicBezTo>
                  <a:cubicBezTo>
                    <a:pt x="34946" y="30024"/>
                    <a:pt x="31316" y="13248"/>
                    <a:pt x="30654" y="8523"/>
                  </a:cubicBezTo>
                  <a:cubicBezTo>
                    <a:pt x="29924" y="3296"/>
                    <a:pt x="27619" y="2657"/>
                    <a:pt x="20931" y="831"/>
                  </a:cubicBezTo>
                  <a:cubicBezTo>
                    <a:pt x="18687" y="207"/>
                    <a:pt x="16014" y="0"/>
                    <a:pt x="1345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1"/>
            <p:cNvSpPr/>
            <p:nvPr/>
          </p:nvSpPr>
          <p:spPr>
            <a:xfrm>
              <a:off x="4780350" y="2496925"/>
              <a:ext cx="459950" cy="837925"/>
            </a:xfrm>
            <a:custGeom>
              <a:avLst/>
              <a:gdLst/>
              <a:ahLst/>
              <a:cxnLst/>
              <a:rect l="l" t="t" r="r" b="b"/>
              <a:pathLst>
                <a:path w="18398" h="33517" extrusionOk="0">
                  <a:moveTo>
                    <a:pt x="8547" y="0"/>
                  </a:moveTo>
                  <a:cubicBezTo>
                    <a:pt x="7323" y="0"/>
                    <a:pt x="6185" y="590"/>
                    <a:pt x="5250" y="2040"/>
                  </a:cubicBezTo>
                  <a:cubicBezTo>
                    <a:pt x="3721" y="4437"/>
                    <a:pt x="0" y="25710"/>
                    <a:pt x="2808" y="31097"/>
                  </a:cubicBezTo>
                  <a:cubicBezTo>
                    <a:pt x="3242" y="31919"/>
                    <a:pt x="3561" y="32740"/>
                    <a:pt x="3812" y="33516"/>
                  </a:cubicBezTo>
                  <a:cubicBezTo>
                    <a:pt x="4314" y="33471"/>
                    <a:pt x="4817" y="33402"/>
                    <a:pt x="5296" y="33334"/>
                  </a:cubicBezTo>
                  <a:lnTo>
                    <a:pt x="5342" y="33334"/>
                  </a:lnTo>
                  <a:cubicBezTo>
                    <a:pt x="5844" y="33265"/>
                    <a:pt x="6323" y="33197"/>
                    <a:pt x="6780" y="33128"/>
                  </a:cubicBezTo>
                  <a:lnTo>
                    <a:pt x="6802" y="33128"/>
                  </a:lnTo>
                  <a:cubicBezTo>
                    <a:pt x="7031" y="33105"/>
                    <a:pt x="7259" y="33060"/>
                    <a:pt x="7464" y="33037"/>
                  </a:cubicBezTo>
                  <a:cubicBezTo>
                    <a:pt x="7487" y="33037"/>
                    <a:pt x="7487" y="33014"/>
                    <a:pt x="7510" y="33014"/>
                  </a:cubicBezTo>
                  <a:cubicBezTo>
                    <a:pt x="7944" y="32946"/>
                    <a:pt x="8377" y="32877"/>
                    <a:pt x="8788" y="32809"/>
                  </a:cubicBezTo>
                  <a:cubicBezTo>
                    <a:pt x="8811" y="32786"/>
                    <a:pt x="8857" y="32786"/>
                    <a:pt x="8879" y="32786"/>
                  </a:cubicBezTo>
                  <a:cubicBezTo>
                    <a:pt x="9062" y="32740"/>
                    <a:pt x="9245" y="32717"/>
                    <a:pt x="9427" y="32672"/>
                  </a:cubicBezTo>
                  <a:lnTo>
                    <a:pt x="9473" y="32672"/>
                  </a:lnTo>
                  <a:cubicBezTo>
                    <a:pt x="9656" y="32626"/>
                    <a:pt x="9861" y="32581"/>
                    <a:pt x="10044" y="32558"/>
                  </a:cubicBezTo>
                  <a:cubicBezTo>
                    <a:pt x="10066" y="32535"/>
                    <a:pt x="10089" y="32535"/>
                    <a:pt x="10135" y="32535"/>
                  </a:cubicBezTo>
                  <a:cubicBezTo>
                    <a:pt x="10272" y="32489"/>
                    <a:pt x="10432" y="32466"/>
                    <a:pt x="10569" y="32421"/>
                  </a:cubicBezTo>
                  <a:cubicBezTo>
                    <a:pt x="10614" y="32421"/>
                    <a:pt x="10637" y="32421"/>
                    <a:pt x="10683" y="32398"/>
                  </a:cubicBezTo>
                  <a:cubicBezTo>
                    <a:pt x="10865" y="32375"/>
                    <a:pt x="11025" y="32329"/>
                    <a:pt x="11185" y="32284"/>
                  </a:cubicBezTo>
                  <a:lnTo>
                    <a:pt x="11208" y="32284"/>
                  </a:lnTo>
                  <a:cubicBezTo>
                    <a:pt x="11345" y="32238"/>
                    <a:pt x="11504" y="32192"/>
                    <a:pt x="11641" y="32170"/>
                  </a:cubicBezTo>
                  <a:cubicBezTo>
                    <a:pt x="11687" y="32147"/>
                    <a:pt x="11710" y="32147"/>
                    <a:pt x="11755" y="32124"/>
                  </a:cubicBezTo>
                  <a:cubicBezTo>
                    <a:pt x="11870" y="32101"/>
                    <a:pt x="11984" y="32056"/>
                    <a:pt x="12098" y="32033"/>
                  </a:cubicBezTo>
                  <a:cubicBezTo>
                    <a:pt x="12121" y="32010"/>
                    <a:pt x="12166" y="32010"/>
                    <a:pt x="12189" y="32010"/>
                  </a:cubicBezTo>
                  <a:cubicBezTo>
                    <a:pt x="12326" y="31964"/>
                    <a:pt x="12463" y="31919"/>
                    <a:pt x="12577" y="31873"/>
                  </a:cubicBezTo>
                  <a:cubicBezTo>
                    <a:pt x="12600" y="31873"/>
                    <a:pt x="12646" y="31850"/>
                    <a:pt x="12668" y="31850"/>
                  </a:cubicBezTo>
                  <a:cubicBezTo>
                    <a:pt x="12760" y="31827"/>
                    <a:pt x="12851" y="31782"/>
                    <a:pt x="12942" y="31759"/>
                  </a:cubicBezTo>
                  <a:cubicBezTo>
                    <a:pt x="12988" y="31736"/>
                    <a:pt x="13011" y="31736"/>
                    <a:pt x="13034" y="31713"/>
                  </a:cubicBezTo>
                  <a:cubicBezTo>
                    <a:pt x="13148" y="31667"/>
                    <a:pt x="13262" y="31622"/>
                    <a:pt x="13353" y="31576"/>
                  </a:cubicBezTo>
                  <a:cubicBezTo>
                    <a:pt x="13467" y="31531"/>
                    <a:pt x="13581" y="31485"/>
                    <a:pt x="13696" y="31416"/>
                  </a:cubicBezTo>
                  <a:cubicBezTo>
                    <a:pt x="13741" y="31394"/>
                    <a:pt x="13787" y="31371"/>
                    <a:pt x="13810" y="31348"/>
                  </a:cubicBezTo>
                  <a:cubicBezTo>
                    <a:pt x="13833" y="31348"/>
                    <a:pt x="13833" y="31325"/>
                    <a:pt x="13833" y="31325"/>
                  </a:cubicBezTo>
                  <a:cubicBezTo>
                    <a:pt x="15339" y="30321"/>
                    <a:pt x="16001" y="27993"/>
                    <a:pt x="16229" y="25345"/>
                  </a:cubicBezTo>
                  <a:cubicBezTo>
                    <a:pt x="16252" y="24980"/>
                    <a:pt x="16275" y="24637"/>
                    <a:pt x="16298" y="24272"/>
                  </a:cubicBezTo>
                  <a:cubicBezTo>
                    <a:pt x="16298" y="24226"/>
                    <a:pt x="16298" y="24158"/>
                    <a:pt x="16298" y="24090"/>
                  </a:cubicBezTo>
                  <a:cubicBezTo>
                    <a:pt x="16321" y="23793"/>
                    <a:pt x="16321" y="23496"/>
                    <a:pt x="16321" y="23176"/>
                  </a:cubicBezTo>
                  <a:cubicBezTo>
                    <a:pt x="16321" y="23085"/>
                    <a:pt x="16321" y="22994"/>
                    <a:pt x="16321" y="22903"/>
                  </a:cubicBezTo>
                  <a:cubicBezTo>
                    <a:pt x="16321" y="22583"/>
                    <a:pt x="16321" y="22286"/>
                    <a:pt x="16298" y="21990"/>
                  </a:cubicBezTo>
                  <a:cubicBezTo>
                    <a:pt x="16298" y="21921"/>
                    <a:pt x="16298" y="21875"/>
                    <a:pt x="16298" y="21830"/>
                  </a:cubicBezTo>
                  <a:cubicBezTo>
                    <a:pt x="16275" y="21465"/>
                    <a:pt x="16275" y="21122"/>
                    <a:pt x="16252" y="20757"/>
                  </a:cubicBezTo>
                  <a:cubicBezTo>
                    <a:pt x="16252" y="20757"/>
                    <a:pt x="16252" y="20734"/>
                    <a:pt x="16252" y="20734"/>
                  </a:cubicBezTo>
                  <a:cubicBezTo>
                    <a:pt x="16184" y="19502"/>
                    <a:pt x="15727" y="18155"/>
                    <a:pt x="15887" y="16922"/>
                  </a:cubicBezTo>
                  <a:cubicBezTo>
                    <a:pt x="15636" y="15005"/>
                    <a:pt x="15385" y="13704"/>
                    <a:pt x="15385" y="13704"/>
                  </a:cubicBezTo>
                  <a:lnTo>
                    <a:pt x="15385" y="13704"/>
                  </a:lnTo>
                  <a:cubicBezTo>
                    <a:pt x="15566" y="13709"/>
                    <a:pt x="15739" y="13712"/>
                    <a:pt x="15903" y="13712"/>
                  </a:cubicBezTo>
                  <a:cubicBezTo>
                    <a:pt x="17209" y="13712"/>
                    <a:pt x="17992" y="13552"/>
                    <a:pt x="18398" y="13248"/>
                  </a:cubicBezTo>
                  <a:cubicBezTo>
                    <a:pt x="18032" y="12814"/>
                    <a:pt x="17530" y="12426"/>
                    <a:pt x="17302" y="12129"/>
                  </a:cubicBezTo>
                  <a:cubicBezTo>
                    <a:pt x="16572" y="11262"/>
                    <a:pt x="15841" y="10372"/>
                    <a:pt x="15339" y="9322"/>
                  </a:cubicBezTo>
                  <a:cubicBezTo>
                    <a:pt x="13992" y="6423"/>
                    <a:pt x="14312" y="2314"/>
                    <a:pt x="10957" y="648"/>
                  </a:cubicBezTo>
                  <a:cubicBezTo>
                    <a:pt x="10140" y="239"/>
                    <a:pt x="9326" y="0"/>
                    <a:pt x="85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1"/>
            <p:cNvSpPr/>
            <p:nvPr/>
          </p:nvSpPr>
          <p:spPr>
            <a:xfrm>
              <a:off x="5077075" y="2527950"/>
              <a:ext cx="163225" cy="311750"/>
            </a:xfrm>
            <a:custGeom>
              <a:avLst/>
              <a:gdLst/>
              <a:ahLst/>
              <a:cxnLst/>
              <a:rect l="l" t="t" r="r" b="b"/>
              <a:pathLst>
                <a:path w="6529" h="12470" extrusionOk="0">
                  <a:moveTo>
                    <a:pt x="1" y="0"/>
                  </a:moveTo>
                  <a:lnTo>
                    <a:pt x="1" y="0"/>
                  </a:lnTo>
                  <a:cubicBezTo>
                    <a:pt x="1210" y="1621"/>
                    <a:pt x="2511" y="6894"/>
                    <a:pt x="2694" y="8948"/>
                  </a:cubicBezTo>
                  <a:cubicBezTo>
                    <a:pt x="2808" y="10295"/>
                    <a:pt x="3265" y="11641"/>
                    <a:pt x="3607" y="12463"/>
                  </a:cubicBezTo>
                  <a:cubicBezTo>
                    <a:pt x="3765" y="12468"/>
                    <a:pt x="3917" y="12470"/>
                    <a:pt x="4063" y="12470"/>
                  </a:cubicBezTo>
                  <a:cubicBezTo>
                    <a:pt x="5341" y="12470"/>
                    <a:pt x="6119" y="12293"/>
                    <a:pt x="6529" y="12007"/>
                  </a:cubicBezTo>
                  <a:cubicBezTo>
                    <a:pt x="6163" y="11573"/>
                    <a:pt x="5661" y="11185"/>
                    <a:pt x="5433" y="10888"/>
                  </a:cubicBezTo>
                  <a:cubicBezTo>
                    <a:pt x="4703" y="10021"/>
                    <a:pt x="3972" y="9131"/>
                    <a:pt x="3470" y="8081"/>
                  </a:cubicBezTo>
                  <a:cubicBezTo>
                    <a:pt x="2260" y="5478"/>
                    <a:pt x="2374" y="1918"/>
                    <a:pt x="1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E87B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1"/>
            <p:cNvSpPr/>
            <p:nvPr/>
          </p:nvSpPr>
          <p:spPr>
            <a:xfrm>
              <a:off x="4129250" y="2765900"/>
              <a:ext cx="291625" cy="313300"/>
            </a:xfrm>
            <a:custGeom>
              <a:avLst/>
              <a:gdLst/>
              <a:ahLst/>
              <a:cxnLst/>
              <a:rect l="l" t="t" r="r" b="b"/>
              <a:pathLst>
                <a:path w="11665" h="12532" extrusionOk="0">
                  <a:moveTo>
                    <a:pt x="4475" y="1"/>
                  </a:moveTo>
                  <a:lnTo>
                    <a:pt x="1" y="9930"/>
                  </a:lnTo>
                  <a:lnTo>
                    <a:pt x="6460" y="12532"/>
                  </a:lnTo>
                  <a:lnTo>
                    <a:pt x="11664" y="1005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1"/>
            <p:cNvSpPr/>
            <p:nvPr/>
          </p:nvSpPr>
          <p:spPr>
            <a:xfrm>
              <a:off x="3776600" y="2809275"/>
              <a:ext cx="789225" cy="680200"/>
            </a:xfrm>
            <a:custGeom>
              <a:avLst/>
              <a:gdLst/>
              <a:ahLst/>
              <a:cxnLst/>
              <a:rect l="l" t="t" r="r" b="b"/>
              <a:pathLst>
                <a:path w="31569" h="27208" extrusionOk="0">
                  <a:moveTo>
                    <a:pt x="10820" y="0"/>
                  </a:moveTo>
                  <a:lnTo>
                    <a:pt x="2101" y="12326"/>
                  </a:lnTo>
                  <a:lnTo>
                    <a:pt x="1" y="17690"/>
                  </a:lnTo>
                  <a:lnTo>
                    <a:pt x="21388" y="27208"/>
                  </a:lnTo>
                  <a:lnTo>
                    <a:pt x="30495" y="15111"/>
                  </a:lnTo>
                  <a:lnTo>
                    <a:pt x="31568" y="9815"/>
                  </a:lnTo>
                  <a:lnTo>
                    <a:pt x="108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1"/>
            <p:cNvSpPr/>
            <p:nvPr/>
          </p:nvSpPr>
          <p:spPr>
            <a:xfrm>
              <a:off x="3780025" y="2821825"/>
              <a:ext cx="783500" cy="667650"/>
            </a:xfrm>
            <a:custGeom>
              <a:avLst/>
              <a:gdLst/>
              <a:ahLst/>
              <a:cxnLst/>
              <a:rect l="l" t="t" r="r" b="b"/>
              <a:pathLst>
                <a:path w="31340" h="26706" extrusionOk="0">
                  <a:moveTo>
                    <a:pt x="10637" y="0"/>
                  </a:moveTo>
                  <a:lnTo>
                    <a:pt x="1918" y="12326"/>
                  </a:lnTo>
                  <a:lnTo>
                    <a:pt x="1" y="17233"/>
                  </a:lnTo>
                  <a:lnTo>
                    <a:pt x="21251" y="26706"/>
                  </a:lnTo>
                  <a:lnTo>
                    <a:pt x="30358" y="14609"/>
                  </a:lnTo>
                  <a:lnTo>
                    <a:pt x="31340" y="9792"/>
                  </a:lnTo>
                  <a:lnTo>
                    <a:pt x="10637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1"/>
            <p:cNvSpPr/>
            <p:nvPr/>
          </p:nvSpPr>
          <p:spPr>
            <a:xfrm>
              <a:off x="3783450" y="2835525"/>
              <a:ext cx="778375" cy="658525"/>
            </a:xfrm>
            <a:custGeom>
              <a:avLst/>
              <a:gdLst/>
              <a:ahLst/>
              <a:cxnLst/>
              <a:rect l="l" t="t" r="r" b="b"/>
              <a:pathLst>
                <a:path w="31135" h="26341" extrusionOk="0">
                  <a:moveTo>
                    <a:pt x="10432" y="0"/>
                  </a:moveTo>
                  <a:lnTo>
                    <a:pt x="2101" y="11801"/>
                  </a:lnTo>
                  <a:lnTo>
                    <a:pt x="1" y="16640"/>
                  </a:lnTo>
                  <a:lnTo>
                    <a:pt x="21114" y="26341"/>
                  </a:lnTo>
                  <a:lnTo>
                    <a:pt x="30199" y="14243"/>
                  </a:lnTo>
                  <a:lnTo>
                    <a:pt x="31134" y="9792"/>
                  </a:lnTo>
                  <a:lnTo>
                    <a:pt x="10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1"/>
            <p:cNvSpPr/>
            <p:nvPr/>
          </p:nvSpPr>
          <p:spPr>
            <a:xfrm>
              <a:off x="4021400" y="2836100"/>
              <a:ext cx="540425" cy="396025"/>
            </a:xfrm>
            <a:custGeom>
              <a:avLst/>
              <a:gdLst/>
              <a:ahLst/>
              <a:cxnLst/>
              <a:rect l="l" t="t" r="r" b="b"/>
              <a:pathLst>
                <a:path w="21617" h="15841" extrusionOk="0">
                  <a:moveTo>
                    <a:pt x="982" y="0"/>
                  </a:moveTo>
                  <a:lnTo>
                    <a:pt x="1" y="4565"/>
                  </a:lnTo>
                  <a:lnTo>
                    <a:pt x="19494" y="15841"/>
                  </a:lnTo>
                  <a:lnTo>
                    <a:pt x="20681" y="14220"/>
                  </a:lnTo>
                  <a:lnTo>
                    <a:pt x="21616" y="9769"/>
                  </a:lnTo>
                  <a:lnTo>
                    <a:pt x="982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1"/>
            <p:cNvSpPr/>
            <p:nvPr/>
          </p:nvSpPr>
          <p:spPr>
            <a:xfrm>
              <a:off x="3776600" y="2943375"/>
              <a:ext cx="762975" cy="550675"/>
            </a:xfrm>
            <a:custGeom>
              <a:avLst/>
              <a:gdLst/>
              <a:ahLst/>
              <a:cxnLst/>
              <a:rect l="l" t="t" r="r" b="b"/>
              <a:pathLst>
                <a:path w="30519" h="22027" extrusionOk="0">
                  <a:moveTo>
                    <a:pt x="9793" y="0"/>
                  </a:moveTo>
                  <a:lnTo>
                    <a:pt x="1" y="12508"/>
                  </a:lnTo>
                  <a:lnTo>
                    <a:pt x="21388" y="22027"/>
                  </a:lnTo>
                  <a:lnTo>
                    <a:pt x="30473" y="9929"/>
                  </a:lnTo>
                  <a:lnTo>
                    <a:pt x="30518" y="9815"/>
                  </a:lnTo>
                  <a:lnTo>
                    <a:pt x="97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1"/>
            <p:cNvSpPr/>
            <p:nvPr/>
          </p:nvSpPr>
          <p:spPr>
            <a:xfrm>
              <a:off x="3786300" y="2959350"/>
              <a:ext cx="745850" cy="534700"/>
            </a:xfrm>
            <a:custGeom>
              <a:avLst/>
              <a:gdLst/>
              <a:ahLst/>
              <a:cxnLst/>
              <a:rect l="l" t="t" r="r" b="b"/>
              <a:pathLst>
                <a:path w="29834" h="21388" extrusionOk="0">
                  <a:moveTo>
                    <a:pt x="9428" y="0"/>
                  </a:moveTo>
                  <a:lnTo>
                    <a:pt x="1" y="12052"/>
                  </a:lnTo>
                  <a:lnTo>
                    <a:pt x="21000" y="21388"/>
                  </a:lnTo>
                  <a:lnTo>
                    <a:pt x="29833" y="9655"/>
                  </a:lnTo>
                  <a:lnTo>
                    <a:pt x="94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1"/>
            <p:cNvSpPr/>
            <p:nvPr/>
          </p:nvSpPr>
          <p:spPr>
            <a:xfrm>
              <a:off x="3786300" y="3200725"/>
              <a:ext cx="745850" cy="293325"/>
            </a:xfrm>
            <a:custGeom>
              <a:avLst/>
              <a:gdLst/>
              <a:ahLst/>
              <a:cxnLst/>
              <a:rect l="l" t="t" r="r" b="b"/>
              <a:pathLst>
                <a:path w="29834" h="11733" extrusionOk="0">
                  <a:moveTo>
                    <a:pt x="29833" y="0"/>
                  </a:moveTo>
                  <a:lnTo>
                    <a:pt x="1" y="2397"/>
                  </a:lnTo>
                  <a:lnTo>
                    <a:pt x="21000" y="11733"/>
                  </a:lnTo>
                  <a:lnTo>
                    <a:pt x="29833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1"/>
            <p:cNvSpPr/>
            <p:nvPr/>
          </p:nvSpPr>
          <p:spPr>
            <a:xfrm>
              <a:off x="3861625" y="2851500"/>
              <a:ext cx="710475" cy="253375"/>
            </a:xfrm>
            <a:custGeom>
              <a:avLst/>
              <a:gdLst/>
              <a:ahLst/>
              <a:cxnLst/>
              <a:rect l="l" t="t" r="r" b="b"/>
              <a:pathLst>
                <a:path w="28419" h="10135" extrusionOk="0">
                  <a:moveTo>
                    <a:pt x="7191" y="0"/>
                  </a:moveTo>
                  <a:lnTo>
                    <a:pt x="1" y="10135"/>
                  </a:lnTo>
                  <a:lnTo>
                    <a:pt x="7191" y="845"/>
                  </a:lnTo>
                  <a:lnTo>
                    <a:pt x="28418" y="9838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1"/>
            <p:cNvSpPr/>
            <p:nvPr/>
          </p:nvSpPr>
          <p:spPr>
            <a:xfrm>
              <a:off x="3921550" y="2888575"/>
              <a:ext cx="451950" cy="160950"/>
            </a:xfrm>
            <a:custGeom>
              <a:avLst/>
              <a:gdLst/>
              <a:ahLst/>
              <a:cxnLst/>
              <a:rect l="l" t="t" r="r" b="b"/>
              <a:pathLst>
                <a:path w="18078" h="6438" extrusionOk="0">
                  <a:moveTo>
                    <a:pt x="4588" y="1"/>
                  </a:moveTo>
                  <a:lnTo>
                    <a:pt x="0" y="6438"/>
                  </a:lnTo>
                  <a:lnTo>
                    <a:pt x="4565" y="526"/>
                  </a:lnTo>
                  <a:lnTo>
                    <a:pt x="18078" y="6255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1"/>
            <p:cNvSpPr/>
            <p:nvPr/>
          </p:nvSpPr>
          <p:spPr>
            <a:xfrm>
              <a:off x="4063075" y="2939375"/>
              <a:ext cx="482200" cy="235700"/>
            </a:xfrm>
            <a:custGeom>
              <a:avLst/>
              <a:gdLst/>
              <a:ahLst/>
              <a:cxnLst/>
              <a:rect l="l" t="t" r="r" b="b"/>
              <a:pathLst>
                <a:path w="19288" h="9428" extrusionOk="0">
                  <a:moveTo>
                    <a:pt x="0" y="0"/>
                  </a:moveTo>
                  <a:lnTo>
                    <a:pt x="19150" y="9427"/>
                  </a:lnTo>
                  <a:lnTo>
                    <a:pt x="19287" y="8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1"/>
            <p:cNvSpPr/>
            <p:nvPr/>
          </p:nvSpPr>
          <p:spPr>
            <a:xfrm>
              <a:off x="3813700" y="2982750"/>
              <a:ext cx="657400" cy="258500"/>
            </a:xfrm>
            <a:custGeom>
              <a:avLst/>
              <a:gdLst/>
              <a:ahLst/>
              <a:cxnLst/>
              <a:rect l="l" t="t" r="r" b="b"/>
              <a:pathLst>
                <a:path w="26296" h="10340" extrusionOk="0">
                  <a:moveTo>
                    <a:pt x="8469" y="0"/>
                  </a:moveTo>
                  <a:lnTo>
                    <a:pt x="0" y="10340"/>
                  </a:lnTo>
                  <a:lnTo>
                    <a:pt x="8560" y="1096"/>
                  </a:lnTo>
                  <a:lnTo>
                    <a:pt x="26158" y="8354"/>
                  </a:lnTo>
                  <a:lnTo>
                    <a:pt x="26295" y="8217"/>
                  </a:lnTo>
                  <a:lnTo>
                    <a:pt x="8469" y="0"/>
                  </a:ln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1"/>
            <p:cNvSpPr/>
            <p:nvPr/>
          </p:nvSpPr>
          <p:spPr>
            <a:xfrm>
              <a:off x="3980325" y="3302375"/>
              <a:ext cx="296750" cy="175225"/>
            </a:xfrm>
            <a:custGeom>
              <a:avLst/>
              <a:gdLst/>
              <a:ahLst/>
              <a:cxnLst/>
              <a:rect l="l" t="t" r="r" b="b"/>
              <a:pathLst>
                <a:path w="11870" h="7009" extrusionOk="0">
                  <a:moveTo>
                    <a:pt x="7345" y="1"/>
                  </a:moveTo>
                  <a:cubicBezTo>
                    <a:pt x="6475" y="1"/>
                    <a:pt x="5704" y="514"/>
                    <a:pt x="5045" y="1253"/>
                  </a:cubicBezTo>
                  <a:cubicBezTo>
                    <a:pt x="4588" y="1732"/>
                    <a:pt x="4155" y="2280"/>
                    <a:pt x="3812" y="2850"/>
                  </a:cubicBezTo>
                  <a:cubicBezTo>
                    <a:pt x="3616" y="3217"/>
                    <a:pt x="3390" y="3425"/>
                    <a:pt x="3125" y="3425"/>
                  </a:cubicBezTo>
                  <a:cubicBezTo>
                    <a:pt x="2928" y="3425"/>
                    <a:pt x="2709" y="3309"/>
                    <a:pt x="2465" y="3056"/>
                  </a:cubicBezTo>
                  <a:cubicBezTo>
                    <a:pt x="2077" y="2645"/>
                    <a:pt x="1552" y="2189"/>
                    <a:pt x="913" y="2143"/>
                  </a:cubicBezTo>
                  <a:cubicBezTo>
                    <a:pt x="888" y="2141"/>
                    <a:pt x="863" y="2141"/>
                    <a:pt x="838" y="2141"/>
                  </a:cubicBezTo>
                  <a:cubicBezTo>
                    <a:pt x="464" y="2141"/>
                    <a:pt x="179" y="2305"/>
                    <a:pt x="114" y="2691"/>
                  </a:cubicBezTo>
                  <a:cubicBezTo>
                    <a:pt x="0" y="3535"/>
                    <a:pt x="822" y="4403"/>
                    <a:pt x="1347" y="4905"/>
                  </a:cubicBezTo>
                  <a:cubicBezTo>
                    <a:pt x="2077" y="5635"/>
                    <a:pt x="2762" y="6114"/>
                    <a:pt x="3721" y="6480"/>
                  </a:cubicBezTo>
                  <a:cubicBezTo>
                    <a:pt x="4574" y="6787"/>
                    <a:pt x="5561" y="7009"/>
                    <a:pt x="6519" y="7009"/>
                  </a:cubicBezTo>
                  <a:cubicBezTo>
                    <a:pt x="7764" y="7009"/>
                    <a:pt x="8960" y="6635"/>
                    <a:pt x="9747" y="5589"/>
                  </a:cubicBezTo>
                  <a:cubicBezTo>
                    <a:pt x="9747" y="5589"/>
                    <a:pt x="11870" y="2029"/>
                    <a:pt x="8491" y="294"/>
                  </a:cubicBezTo>
                  <a:cubicBezTo>
                    <a:pt x="8093" y="91"/>
                    <a:pt x="7710" y="1"/>
                    <a:pt x="7345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1"/>
            <p:cNvSpPr/>
            <p:nvPr/>
          </p:nvSpPr>
          <p:spPr>
            <a:xfrm>
              <a:off x="4055650" y="3303425"/>
              <a:ext cx="115850" cy="121625"/>
            </a:xfrm>
            <a:custGeom>
              <a:avLst/>
              <a:gdLst/>
              <a:ahLst/>
              <a:cxnLst/>
              <a:rect l="l" t="t" r="r" b="b"/>
              <a:pathLst>
                <a:path w="4634" h="4865" extrusionOk="0">
                  <a:moveTo>
                    <a:pt x="3447" y="1"/>
                  </a:moveTo>
                  <a:cubicBezTo>
                    <a:pt x="3241" y="47"/>
                    <a:pt x="3150" y="92"/>
                    <a:pt x="3150" y="92"/>
                  </a:cubicBezTo>
                  <a:cubicBezTo>
                    <a:pt x="3150" y="92"/>
                    <a:pt x="3036" y="138"/>
                    <a:pt x="2899" y="229"/>
                  </a:cubicBezTo>
                  <a:cubicBezTo>
                    <a:pt x="2739" y="343"/>
                    <a:pt x="2557" y="503"/>
                    <a:pt x="2374" y="709"/>
                  </a:cubicBezTo>
                  <a:cubicBezTo>
                    <a:pt x="1963" y="1142"/>
                    <a:pt x="1598" y="1781"/>
                    <a:pt x="1187" y="2375"/>
                  </a:cubicBezTo>
                  <a:cubicBezTo>
                    <a:pt x="936" y="2717"/>
                    <a:pt x="662" y="3128"/>
                    <a:pt x="366" y="3448"/>
                  </a:cubicBezTo>
                  <a:cubicBezTo>
                    <a:pt x="229" y="3585"/>
                    <a:pt x="114" y="3721"/>
                    <a:pt x="0" y="3858"/>
                  </a:cubicBezTo>
                  <a:cubicBezTo>
                    <a:pt x="206" y="3699"/>
                    <a:pt x="434" y="3562"/>
                    <a:pt x="639" y="3425"/>
                  </a:cubicBezTo>
                  <a:cubicBezTo>
                    <a:pt x="845" y="3265"/>
                    <a:pt x="936" y="3037"/>
                    <a:pt x="1119" y="2854"/>
                  </a:cubicBezTo>
                  <a:cubicBezTo>
                    <a:pt x="1279" y="2649"/>
                    <a:pt x="1461" y="2535"/>
                    <a:pt x="1621" y="2329"/>
                  </a:cubicBezTo>
                  <a:cubicBezTo>
                    <a:pt x="1963" y="1873"/>
                    <a:pt x="2260" y="1393"/>
                    <a:pt x="2671" y="1005"/>
                  </a:cubicBezTo>
                  <a:cubicBezTo>
                    <a:pt x="2853" y="823"/>
                    <a:pt x="3036" y="686"/>
                    <a:pt x="3150" y="617"/>
                  </a:cubicBezTo>
                  <a:cubicBezTo>
                    <a:pt x="3264" y="549"/>
                    <a:pt x="3333" y="526"/>
                    <a:pt x="3333" y="526"/>
                  </a:cubicBezTo>
                  <a:cubicBezTo>
                    <a:pt x="3333" y="526"/>
                    <a:pt x="3401" y="480"/>
                    <a:pt x="3515" y="457"/>
                  </a:cubicBezTo>
                  <a:cubicBezTo>
                    <a:pt x="3547" y="451"/>
                    <a:pt x="3580" y="447"/>
                    <a:pt x="3614" y="447"/>
                  </a:cubicBezTo>
                  <a:cubicBezTo>
                    <a:pt x="3705" y="447"/>
                    <a:pt x="3804" y="478"/>
                    <a:pt x="3903" y="594"/>
                  </a:cubicBezTo>
                  <a:cubicBezTo>
                    <a:pt x="4018" y="731"/>
                    <a:pt x="4109" y="1028"/>
                    <a:pt x="4086" y="1348"/>
                  </a:cubicBezTo>
                  <a:cubicBezTo>
                    <a:pt x="4063" y="1667"/>
                    <a:pt x="3995" y="2010"/>
                    <a:pt x="3881" y="2329"/>
                  </a:cubicBezTo>
                  <a:cubicBezTo>
                    <a:pt x="3401" y="3676"/>
                    <a:pt x="2443" y="4840"/>
                    <a:pt x="2488" y="4863"/>
                  </a:cubicBezTo>
                  <a:cubicBezTo>
                    <a:pt x="2489" y="4864"/>
                    <a:pt x="2491" y="4864"/>
                    <a:pt x="2492" y="4864"/>
                  </a:cubicBezTo>
                  <a:cubicBezTo>
                    <a:pt x="2534" y="4864"/>
                    <a:pt x="2799" y="4616"/>
                    <a:pt x="3127" y="4201"/>
                  </a:cubicBezTo>
                  <a:cubicBezTo>
                    <a:pt x="3470" y="3767"/>
                    <a:pt x="3881" y="3151"/>
                    <a:pt x="4177" y="2443"/>
                  </a:cubicBezTo>
                  <a:cubicBezTo>
                    <a:pt x="4474" y="1758"/>
                    <a:pt x="4634" y="937"/>
                    <a:pt x="4223" y="343"/>
                  </a:cubicBezTo>
                  <a:cubicBezTo>
                    <a:pt x="4132" y="184"/>
                    <a:pt x="3972" y="92"/>
                    <a:pt x="3835" y="47"/>
                  </a:cubicBezTo>
                  <a:cubicBezTo>
                    <a:pt x="3675" y="1"/>
                    <a:pt x="3538" y="1"/>
                    <a:pt x="34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1"/>
            <p:cNvSpPr/>
            <p:nvPr/>
          </p:nvSpPr>
          <p:spPr>
            <a:xfrm>
              <a:off x="4145225" y="3299725"/>
              <a:ext cx="63950" cy="127100"/>
            </a:xfrm>
            <a:custGeom>
              <a:avLst/>
              <a:gdLst/>
              <a:ahLst/>
              <a:cxnLst/>
              <a:rect l="l" t="t" r="r" b="b"/>
              <a:pathLst>
                <a:path w="2558" h="5084" extrusionOk="0">
                  <a:moveTo>
                    <a:pt x="831" y="0"/>
                  </a:moveTo>
                  <a:cubicBezTo>
                    <a:pt x="680" y="0"/>
                    <a:pt x="538" y="25"/>
                    <a:pt x="412" y="80"/>
                  </a:cubicBezTo>
                  <a:cubicBezTo>
                    <a:pt x="229" y="126"/>
                    <a:pt x="115" y="263"/>
                    <a:pt x="69" y="354"/>
                  </a:cubicBezTo>
                  <a:cubicBezTo>
                    <a:pt x="24" y="446"/>
                    <a:pt x="1" y="491"/>
                    <a:pt x="24" y="514"/>
                  </a:cubicBezTo>
                  <a:cubicBezTo>
                    <a:pt x="25" y="515"/>
                    <a:pt x="26" y="516"/>
                    <a:pt x="28" y="516"/>
                  </a:cubicBezTo>
                  <a:cubicBezTo>
                    <a:pt x="58" y="516"/>
                    <a:pt x="175" y="305"/>
                    <a:pt x="457" y="240"/>
                  </a:cubicBezTo>
                  <a:cubicBezTo>
                    <a:pt x="515" y="227"/>
                    <a:pt x="578" y="221"/>
                    <a:pt x="645" y="221"/>
                  </a:cubicBezTo>
                  <a:cubicBezTo>
                    <a:pt x="920" y="221"/>
                    <a:pt x="1259" y="330"/>
                    <a:pt x="1553" y="514"/>
                  </a:cubicBezTo>
                  <a:cubicBezTo>
                    <a:pt x="1713" y="628"/>
                    <a:pt x="1873" y="788"/>
                    <a:pt x="1964" y="925"/>
                  </a:cubicBezTo>
                  <a:cubicBezTo>
                    <a:pt x="1987" y="948"/>
                    <a:pt x="2010" y="993"/>
                    <a:pt x="2010" y="1016"/>
                  </a:cubicBezTo>
                  <a:cubicBezTo>
                    <a:pt x="2032" y="1062"/>
                    <a:pt x="2032" y="1108"/>
                    <a:pt x="2055" y="1153"/>
                  </a:cubicBezTo>
                  <a:cubicBezTo>
                    <a:pt x="2078" y="1222"/>
                    <a:pt x="2078" y="1313"/>
                    <a:pt x="2078" y="1404"/>
                  </a:cubicBezTo>
                  <a:cubicBezTo>
                    <a:pt x="2124" y="1701"/>
                    <a:pt x="2101" y="1929"/>
                    <a:pt x="2101" y="1929"/>
                  </a:cubicBezTo>
                  <a:cubicBezTo>
                    <a:pt x="2101" y="1929"/>
                    <a:pt x="2101" y="2135"/>
                    <a:pt x="2055" y="2454"/>
                  </a:cubicBezTo>
                  <a:cubicBezTo>
                    <a:pt x="2010" y="2774"/>
                    <a:pt x="1918" y="3208"/>
                    <a:pt x="1758" y="3618"/>
                  </a:cubicBezTo>
                  <a:cubicBezTo>
                    <a:pt x="1599" y="4029"/>
                    <a:pt x="1393" y="4417"/>
                    <a:pt x="1188" y="4668"/>
                  </a:cubicBezTo>
                  <a:cubicBezTo>
                    <a:pt x="982" y="4919"/>
                    <a:pt x="777" y="5056"/>
                    <a:pt x="800" y="5079"/>
                  </a:cubicBezTo>
                  <a:cubicBezTo>
                    <a:pt x="802" y="5082"/>
                    <a:pt x="808" y="5083"/>
                    <a:pt x="816" y="5083"/>
                  </a:cubicBezTo>
                  <a:cubicBezTo>
                    <a:pt x="877" y="5083"/>
                    <a:pt x="1080" y="5004"/>
                    <a:pt x="1302" y="4782"/>
                  </a:cubicBezTo>
                  <a:cubicBezTo>
                    <a:pt x="1576" y="4554"/>
                    <a:pt x="1850" y="4166"/>
                    <a:pt x="2055" y="3755"/>
                  </a:cubicBezTo>
                  <a:cubicBezTo>
                    <a:pt x="2261" y="3322"/>
                    <a:pt x="2398" y="2865"/>
                    <a:pt x="2466" y="2523"/>
                  </a:cubicBezTo>
                  <a:cubicBezTo>
                    <a:pt x="2534" y="2180"/>
                    <a:pt x="2557" y="1929"/>
                    <a:pt x="2557" y="1929"/>
                  </a:cubicBezTo>
                  <a:cubicBezTo>
                    <a:pt x="2557" y="1929"/>
                    <a:pt x="2557" y="1701"/>
                    <a:pt x="2512" y="1336"/>
                  </a:cubicBezTo>
                  <a:cubicBezTo>
                    <a:pt x="2489" y="1245"/>
                    <a:pt x="2466" y="1153"/>
                    <a:pt x="2443" y="1039"/>
                  </a:cubicBezTo>
                  <a:cubicBezTo>
                    <a:pt x="2420" y="993"/>
                    <a:pt x="2398" y="948"/>
                    <a:pt x="2375" y="879"/>
                  </a:cubicBezTo>
                  <a:cubicBezTo>
                    <a:pt x="2352" y="811"/>
                    <a:pt x="2329" y="765"/>
                    <a:pt x="2283" y="697"/>
                  </a:cubicBezTo>
                  <a:cubicBezTo>
                    <a:pt x="2124" y="514"/>
                    <a:pt x="1918" y="354"/>
                    <a:pt x="1713" y="240"/>
                  </a:cubicBezTo>
                  <a:cubicBezTo>
                    <a:pt x="1429" y="91"/>
                    <a:pt x="1116" y="0"/>
                    <a:pt x="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1"/>
            <p:cNvSpPr/>
            <p:nvPr/>
          </p:nvSpPr>
          <p:spPr>
            <a:xfrm>
              <a:off x="4196025" y="3317275"/>
              <a:ext cx="42250" cy="110650"/>
            </a:xfrm>
            <a:custGeom>
              <a:avLst/>
              <a:gdLst/>
              <a:ahLst/>
              <a:cxnLst/>
              <a:rect l="l" t="t" r="r" b="b"/>
              <a:pathLst>
                <a:path w="1690" h="4426" extrusionOk="0">
                  <a:moveTo>
                    <a:pt x="94" y="0"/>
                  </a:moveTo>
                  <a:cubicBezTo>
                    <a:pt x="49" y="0"/>
                    <a:pt x="23" y="9"/>
                    <a:pt x="23" y="18"/>
                  </a:cubicBezTo>
                  <a:cubicBezTo>
                    <a:pt x="0" y="63"/>
                    <a:pt x="160" y="109"/>
                    <a:pt x="343" y="246"/>
                  </a:cubicBezTo>
                  <a:cubicBezTo>
                    <a:pt x="525" y="406"/>
                    <a:pt x="731" y="634"/>
                    <a:pt x="913" y="908"/>
                  </a:cubicBezTo>
                  <a:cubicBezTo>
                    <a:pt x="1073" y="1182"/>
                    <a:pt x="1187" y="1456"/>
                    <a:pt x="1210" y="1684"/>
                  </a:cubicBezTo>
                  <a:cubicBezTo>
                    <a:pt x="1256" y="1912"/>
                    <a:pt x="1233" y="2049"/>
                    <a:pt x="1233" y="2049"/>
                  </a:cubicBezTo>
                  <a:cubicBezTo>
                    <a:pt x="1233" y="2049"/>
                    <a:pt x="1233" y="2209"/>
                    <a:pt x="1210" y="2437"/>
                  </a:cubicBezTo>
                  <a:cubicBezTo>
                    <a:pt x="1187" y="2665"/>
                    <a:pt x="1096" y="2962"/>
                    <a:pt x="982" y="3259"/>
                  </a:cubicBezTo>
                  <a:cubicBezTo>
                    <a:pt x="731" y="3852"/>
                    <a:pt x="320" y="4400"/>
                    <a:pt x="388" y="4423"/>
                  </a:cubicBezTo>
                  <a:cubicBezTo>
                    <a:pt x="389" y="4425"/>
                    <a:pt x="392" y="4426"/>
                    <a:pt x="395" y="4426"/>
                  </a:cubicBezTo>
                  <a:cubicBezTo>
                    <a:pt x="459" y="4426"/>
                    <a:pt x="951" y="3984"/>
                    <a:pt x="1256" y="3396"/>
                  </a:cubicBezTo>
                  <a:cubicBezTo>
                    <a:pt x="1438" y="3099"/>
                    <a:pt x="1575" y="2779"/>
                    <a:pt x="1621" y="2506"/>
                  </a:cubicBezTo>
                  <a:cubicBezTo>
                    <a:pt x="1689" y="2232"/>
                    <a:pt x="1689" y="2049"/>
                    <a:pt x="1689" y="2049"/>
                  </a:cubicBezTo>
                  <a:cubicBezTo>
                    <a:pt x="1689" y="2049"/>
                    <a:pt x="1689" y="1866"/>
                    <a:pt x="1621" y="1593"/>
                  </a:cubicBezTo>
                  <a:cubicBezTo>
                    <a:pt x="1575" y="1319"/>
                    <a:pt x="1393" y="999"/>
                    <a:pt x="1164" y="725"/>
                  </a:cubicBezTo>
                  <a:cubicBezTo>
                    <a:pt x="959" y="451"/>
                    <a:pt x="685" y="223"/>
                    <a:pt x="434" y="109"/>
                  </a:cubicBezTo>
                  <a:cubicBezTo>
                    <a:pt x="292" y="24"/>
                    <a:pt x="168" y="0"/>
                    <a:pt x="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1"/>
            <p:cNvSpPr/>
            <p:nvPr/>
          </p:nvSpPr>
          <p:spPr>
            <a:xfrm>
              <a:off x="4176050" y="3351825"/>
              <a:ext cx="73625" cy="121875"/>
            </a:xfrm>
            <a:custGeom>
              <a:avLst/>
              <a:gdLst/>
              <a:ahLst/>
              <a:cxnLst/>
              <a:rect l="l" t="t" r="r" b="b"/>
              <a:pathLst>
                <a:path w="2945" h="4875" extrusionOk="0">
                  <a:moveTo>
                    <a:pt x="2092" y="1"/>
                  </a:moveTo>
                  <a:cubicBezTo>
                    <a:pt x="2085" y="1"/>
                    <a:pt x="2080" y="2"/>
                    <a:pt x="2078" y="5"/>
                  </a:cubicBezTo>
                  <a:cubicBezTo>
                    <a:pt x="2055" y="28"/>
                    <a:pt x="2214" y="165"/>
                    <a:pt x="2351" y="393"/>
                  </a:cubicBezTo>
                  <a:cubicBezTo>
                    <a:pt x="2511" y="621"/>
                    <a:pt x="2625" y="987"/>
                    <a:pt x="2580" y="1329"/>
                  </a:cubicBezTo>
                  <a:cubicBezTo>
                    <a:pt x="2580" y="1694"/>
                    <a:pt x="2443" y="2037"/>
                    <a:pt x="2306" y="2288"/>
                  </a:cubicBezTo>
                  <a:cubicBezTo>
                    <a:pt x="2192" y="2539"/>
                    <a:pt x="2078" y="2698"/>
                    <a:pt x="2078" y="2698"/>
                  </a:cubicBezTo>
                  <a:cubicBezTo>
                    <a:pt x="2078" y="2698"/>
                    <a:pt x="2009" y="2858"/>
                    <a:pt x="1849" y="3087"/>
                  </a:cubicBezTo>
                  <a:cubicBezTo>
                    <a:pt x="1690" y="3338"/>
                    <a:pt x="1461" y="3634"/>
                    <a:pt x="1187" y="3908"/>
                  </a:cubicBezTo>
                  <a:cubicBezTo>
                    <a:pt x="936" y="4182"/>
                    <a:pt x="640" y="4433"/>
                    <a:pt x="411" y="4593"/>
                  </a:cubicBezTo>
                  <a:cubicBezTo>
                    <a:pt x="160" y="4753"/>
                    <a:pt x="0" y="4844"/>
                    <a:pt x="0" y="4867"/>
                  </a:cubicBezTo>
                  <a:cubicBezTo>
                    <a:pt x="0" y="4872"/>
                    <a:pt x="11" y="4875"/>
                    <a:pt x="30" y="4875"/>
                  </a:cubicBezTo>
                  <a:cubicBezTo>
                    <a:pt x="96" y="4875"/>
                    <a:pt x="267" y="4841"/>
                    <a:pt x="480" y="4753"/>
                  </a:cubicBezTo>
                  <a:cubicBezTo>
                    <a:pt x="777" y="4616"/>
                    <a:pt x="1119" y="4410"/>
                    <a:pt x="1416" y="4136"/>
                  </a:cubicBezTo>
                  <a:cubicBezTo>
                    <a:pt x="1735" y="3885"/>
                    <a:pt x="2009" y="3589"/>
                    <a:pt x="2192" y="3338"/>
                  </a:cubicBezTo>
                  <a:cubicBezTo>
                    <a:pt x="2374" y="3109"/>
                    <a:pt x="2488" y="2927"/>
                    <a:pt x="2488" y="2927"/>
                  </a:cubicBezTo>
                  <a:cubicBezTo>
                    <a:pt x="2488" y="2927"/>
                    <a:pt x="2580" y="2744"/>
                    <a:pt x="2694" y="2470"/>
                  </a:cubicBezTo>
                  <a:cubicBezTo>
                    <a:pt x="2808" y="2173"/>
                    <a:pt x="2945" y="1763"/>
                    <a:pt x="2922" y="1352"/>
                  </a:cubicBezTo>
                  <a:cubicBezTo>
                    <a:pt x="2899" y="1124"/>
                    <a:pt x="2854" y="918"/>
                    <a:pt x="2785" y="736"/>
                  </a:cubicBezTo>
                  <a:cubicBezTo>
                    <a:pt x="2694" y="553"/>
                    <a:pt x="2603" y="393"/>
                    <a:pt x="2488" y="279"/>
                  </a:cubicBezTo>
                  <a:cubicBezTo>
                    <a:pt x="2308" y="78"/>
                    <a:pt x="2144" y="1"/>
                    <a:pt x="2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1"/>
            <p:cNvSpPr/>
            <p:nvPr/>
          </p:nvSpPr>
          <p:spPr>
            <a:xfrm>
              <a:off x="3975750" y="3349375"/>
              <a:ext cx="97600" cy="109375"/>
            </a:xfrm>
            <a:custGeom>
              <a:avLst/>
              <a:gdLst/>
              <a:ahLst/>
              <a:cxnLst/>
              <a:rect l="l" t="t" r="r" b="b"/>
              <a:pathLst>
                <a:path w="3904" h="4375" extrusionOk="0">
                  <a:moveTo>
                    <a:pt x="948" y="0"/>
                  </a:moveTo>
                  <a:cubicBezTo>
                    <a:pt x="868" y="0"/>
                    <a:pt x="788" y="12"/>
                    <a:pt x="708" y="35"/>
                  </a:cubicBezTo>
                  <a:cubicBezTo>
                    <a:pt x="549" y="80"/>
                    <a:pt x="434" y="149"/>
                    <a:pt x="320" y="240"/>
                  </a:cubicBezTo>
                  <a:cubicBezTo>
                    <a:pt x="115" y="423"/>
                    <a:pt x="46" y="674"/>
                    <a:pt x="24" y="834"/>
                  </a:cubicBezTo>
                  <a:cubicBezTo>
                    <a:pt x="1" y="993"/>
                    <a:pt x="24" y="1085"/>
                    <a:pt x="24" y="1085"/>
                  </a:cubicBezTo>
                  <a:cubicBezTo>
                    <a:pt x="24" y="1085"/>
                    <a:pt x="24" y="1153"/>
                    <a:pt x="69" y="1290"/>
                  </a:cubicBezTo>
                  <a:cubicBezTo>
                    <a:pt x="92" y="1427"/>
                    <a:pt x="161" y="1610"/>
                    <a:pt x="252" y="1815"/>
                  </a:cubicBezTo>
                  <a:cubicBezTo>
                    <a:pt x="275" y="1861"/>
                    <a:pt x="297" y="1906"/>
                    <a:pt x="320" y="1975"/>
                  </a:cubicBezTo>
                  <a:cubicBezTo>
                    <a:pt x="343" y="2020"/>
                    <a:pt x="366" y="2089"/>
                    <a:pt x="412" y="2157"/>
                  </a:cubicBezTo>
                  <a:cubicBezTo>
                    <a:pt x="480" y="2271"/>
                    <a:pt x="571" y="2363"/>
                    <a:pt x="663" y="2500"/>
                  </a:cubicBezTo>
                  <a:cubicBezTo>
                    <a:pt x="845" y="2705"/>
                    <a:pt x="1028" y="2888"/>
                    <a:pt x="1233" y="3116"/>
                  </a:cubicBezTo>
                  <a:cubicBezTo>
                    <a:pt x="1621" y="3550"/>
                    <a:pt x="2124" y="3892"/>
                    <a:pt x="2489" y="4098"/>
                  </a:cubicBezTo>
                  <a:cubicBezTo>
                    <a:pt x="2838" y="4282"/>
                    <a:pt x="3095" y="4375"/>
                    <a:pt x="3159" y="4375"/>
                  </a:cubicBezTo>
                  <a:cubicBezTo>
                    <a:pt x="3166" y="4375"/>
                    <a:pt x="3171" y="4374"/>
                    <a:pt x="3173" y="4371"/>
                  </a:cubicBezTo>
                  <a:cubicBezTo>
                    <a:pt x="3173" y="4349"/>
                    <a:pt x="2945" y="4189"/>
                    <a:pt x="2580" y="3961"/>
                  </a:cubicBezTo>
                  <a:cubicBezTo>
                    <a:pt x="2260" y="3709"/>
                    <a:pt x="1804" y="3344"/>
                    <a:pt x="1484" y="2911"/>
                  </a:cubicBezTo>
                  <a:cubicBezTo>
                    <a:pt x="1302" y="2705"/>
                    <a:pt x="1119" y="2454"/>
                    <a:pt x="959" y="2249"/>
                  </a:cubicBezTo>
                  <a:cubicBezTo>
                    <a:pt x="891" y="2135"/>
                    <a:pt x="800" y="2043"/>
                    <a:pt x="754" y="1952"/>
                  </a:cubicBezTo>
                  <a:cubicBezTo>
                    <a:pt x="731" y="1906"/>
                    <a:pt x="708" y="1861"/>
                    <a:pt x="686" y="1815"/>
                  </a:cubicBezTo>
                  <a:cubicBezTo>
                    <a:pt x="686" y="1769"/>
                    <a:pt x="663" y="1701"/>
                    <a:pt x="640" y="1655"/>
                  </a:cubicBezTo>
                  <a:cubicBezTo>
                    <a:pt x="480" y="1267"/>
                    <a:pt x="480" y="1039"/>
                    <a:pt x="480" y="1039"/>
                  </a:cubicBezTo>
                  <a:cubicBezTo>
                    <a:pt x="480" y="1039"/>
                    <a:pt x="389" y="788"/>
                    <a:pt x="617" y="560"/>
                  </a:cubicBezTo>
                  <a:cubicBezTo>
                    <a:pt x="716" y="460"/>
                    <a:pt x="850" y="395"/>
                    <a:pt x="1019" y="395"/>
                  </a:cubicBezTo>
                  <a:cubicBezTo>
                    <a:pt x="1044" y="395"/>
                    <a:pt x="1070" y="397"/>
                    <a:pt x="1096" y="400"/>
                  </a:cubicBezTo>
                  <a:cubicBezTo>
                    <a:pt x="1325" y="445"/>
                    <a:pt x="1576" y="582"/>
                    <a:pt x="1804" y="719"/>
                  </a:cubicBezTo>
                  <a:cubicBezTo>
                    <a:pt x="2260" y="1039"/>
                    <a:pt x="2740" y="1404"/>
                    <a:pt x="3196" y="1495"/>
                  </a:cubicBezTo>
                  <a:cubicBezTo>
                    <a:pt x="3292" y="1524"/>
                    <a:pt x="3384" y="1537"/>
                    <a:pt x="3466" y="1537"/>
                  </a:cubicBezTo>
                  <a:cubicBezTo>
                    <a:pt x="3581" y="1537"/>
                    <a:pt x="3678" y="1512"/>
                    <a:pt x="3744" y="1473"/>
                  </a:cubicBezTo>
                  <a:cubicBezTo>
                    <a:pt x="3858" y="1404"/>
                    <a:pt x="3904" y="1336"/>
                    <a:pt x="3904" y="1336"/>
                  </a:cubicBezTo>
                  <a:cubicBezTo>
                    <a:pt x="3902" y="1331"/>
                    <a:pt x="3897" y="1329"/>
                    <a:pt x="3889" y="1329"/>
                  </a:cubicBezTo>
                  <a:cubicBezTo>
                    <a:pt x="3847" y="1329"/>
                    <a:pt x="3725" y="1398"/>
                    <a:pt x="3542" y="1398"/>
                  </a:cubicBezTo>
                  <a:cubicBezTo>
                    <a:pt x="3455" y="1398"/>
                    <a:pt x="3354" y="1382"/>
                    <a:pt x="3242" y="1336"/>
                  </a:cubicBezTo>
                  <a:cubicBezTo>
                    <a:pt x="2854" y="1199"/>
                    <a:pt x="2443" y="834"/>
                    <a:pt x="1987" y="468"/>
                  </a:cubicBezTo>
                  <a:cubicBezTo>
                    <a:pt x="1758" y="286"/>
                    <a:pt x="1507" y="126"/>
                    <a:pt x="1188" y="35"/>
                  </a:cubicBezTo>
                  <a:cubicBezTo>
                    <a:pt x="1108" y="12"/>
                    <a:pt x="1028" y="0"/>
                    <a:pt x="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1"/>
            <p:cNvSpPr/>
            <p:nvPr/>
          </p:nvSpPr>
          <p:spPr>
            <a:xfrm>
              <a:off x="3981475" y="3369050"/>
              <a:ext cx="263650" cy="108550"/>
            </a:xfrm>
            <a:custGeom>
              <a:avLst/>
              <a:gdLst/>
              <a:ahLst/>
              <a:cxnLst/>
              <a:rect l="l" t="t" r="r" b="b"/>
              <a:pathLst>
                <a:path w="10546" h="4342" extrusionOk="0">
                  <a:moveTo>
                    <a:pt x="10317" y="1"/>
                  </a:moveTo>
                  <a:lnTo>
                    <a:pt x="10317" y="1"/>
                  </a:lnTo>
                  <a:cubicBezTo>
                    <a:pt x="9853" y="1232"/>
                    <a:pt x="8123" y="3069"/>
                    <a:pt x="5583" y="3069"/>
                  </a:cubicBezTo>
                  <a:cubicBezTo>
                    <a:pt x="5250" y="3069"/>
                    <a:pt x="4903" y="3037"/>
                    <a:pt x="4542" y="2968"/>
                  </a:cubicBezTo>
                  <a:cubicBezTo>
                    <a:pt x="1803" y="2443"/>
                    <a:pt x="525" y="708"/>
                    <a:pt x="68" y="115"/>
                  </a:cubicBezTo>
                  <a:lnTo>
                    <a:pt x="68" y="115"/>
                  </a:lnTo>
                  <a:cubicBezTo>
                    <a:pt x="0" y="914"/>
                    <a:pt x="799" y="1736"/>
                    <a:pt x="1301" y="2238"/>
                  </a:cubicBezTo>
                  <a:cubicBezTo>
                    <a:pt x="2031" y="2968"/>
                    <a:pt x="2716" y="3447"/>
                    <a:pt x="3675" y="3813"/>
                  </a:cubicBezTo>
                  <a:cubicBezTo>
                    <a:pt x="4528" y="4120"/>
                    <a:pt x="5515" y="4342"/>
                    <a:pt x="6473" y="4342"/>
                  </a:cubicBezTo>
                  <a:cubicBezTo>
                    <a:pt x="7718" y="4342"/>
                    <a:pt x="8914" y="3968"/>
                    <a:pt x="9701" y="2922"/>
                  </a:cubicBezTo>
                  <a:cubicBezTo>
                    <a:pt x="9701" y="2922"/>
                    <a:pt x="10545" y="1484"/>
                    <a:pt x="10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1"/>
            <p:cNvSpPr/>
            <p:nvPr/>
          </p:nvSpPr>
          <p:spPr>
            <a:xfrm>
              <a:off x="4189175" y="2498125"/>
              <a:ext cx="281350" cy="355675"/>
            </a:xfrm>
            <a:custGeom>
              <a:avLst/>
              <a:gdLst/>
              <a:ahLst/>
              <a:cxnLst/>
              <a:rect l="l" t="t" r="r" b="b"/>
              <a:pathLst>
                <a:path w="11254" h="14227" extrusionOk="0">
                  <a:moveTo>
                    <a:pt x="8226" y="1"/>
                  </a:moveTo>
                  <a:cubicBezTo>
                    <a:pt x="7457" y="1"/>
                    <a:pt x="6674" y="267"/>
                    <a:pt x="6095" y="714"/>
                  </a:cubicBezTo>
                  <a:cubicBezTo>
                    <a:pt x="4976" y="1559"/>
                    <a:pt x="3949" y="2700"/>
                    <a:pt x="3219" y="3910"/>
                  </a:cubicBezTo>
                  <a:cubicBezTo>
                    <a:pt x="2100" y="5758"/>
                    <a:pt x="936" y="8018"/>
                    <a:pt x="0" y="10050"/>
                  </a:cubicBezTo>
                  <a:cubicBezTo>
                    <a:pt x="1461" y="11054"/>
                    <a:pt x="4725" y="13063"/>
                    <a:pt x="6506" y="14227"/>
                  </a:cubicBezTo>
                  <a:cubicBezTo>
                    <a:pt x="6825" y="13679"/>
                    <a:pt x="7122" y="13108"/>
                    <a:pt x="7419" y="12515"/>
                  </a:cubicBezTo>
                  <a:cubicBezTo>
                    <a:pt x="8514" y="10346"/>
                    <a:pt x="9473" y="8087"/>
                    <a:pt x="10066" y="5736"/>
                  </a:cubicBezTo>
                  <a:cubicBezTo>
                    <a:pt x="10386" y="4457"/>
                    <a:pt x="11253" y="2152"/>
                    <a:pt x="10363" y="988"/>
                  </a:cubicBezTo>
                  <a:cubicBezTo>
                    <a:pt x="10021" y="531"/>
                    <a:pt x="9564" y="258"/>
                    <a:pt x="9085" y="121"/>
                  </a:cubicBezTo>
                  <a:cubicBezTo>
                    <a:pt x="8809" y="39"/>
                    <a:pt x="8518" y="1"/>
                    <a:pt x="82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1"/>
            <p:cNvSpPr/>
            <p:nvPr/>
          </p:nvSpPr>
          <p:spPr>
            <a:xfrm>
              <a:off x="4208575" y="2718075"/>
              <a:ext cx="110150" cy="53800"/>
            </a:xfrm>
            <a:custGeom>
              <a:avLst/>
              <a:gdLst/>
              <a:ahLst/>
              <a:cxnLst/>
              <a:rect l="l" t="t" r="r" b="b"/>
              <a:pathLst>
                <a:path w="4406" h="2152" extrusionOk="0">
                  <a:moveTo>
                    <a:pt x="66" y="1"/>
                  </a:moveTo>
                  <a:cubicBezTo>
                    <a:pt x="28" y="1"/>
                    <a:pt x="5" y="7"/>
                    <a:pt x="0" y="19"/>
                  </a:cubicBezTo>
                  <a:cubicBezTo>
                    <a:pt x="0" y="65"/>
                    <a:pt x="548" y="316"/>
                    <a:pt x="1119" y="521"/>
                  </a:cubicBezTo>
                  <a:lnTo>
                    <a:pt x="2192" y="1069"/>
                  </a:lnTo>
                  <a:cubicBezTo>
                    <a:pt x="2192" y="1069"/>
                    <a:pt x="2740" y="1343"/>
                    <a:pt x="3287" y="1617"/>
                  </a:cubicBezTo>
                  <a:cubicBezTo>
                    <a:pt x="3761" y="1884"/>
                    <a:pt x="4252" y="2152"/>
                    <a:pt x="4361" y="2152"/>
                  </a:cubicBezTo>
                  <a:cubicBezTo>
                    <a:pt x="4373" y="2152"/>
                    <a:pt x="4381" y="2149"/>
                    <a:pt x="4383" y="2142"/>
                  </a:cubicBezTo>
                  <a:cubicBezTo>
                    <a:pt x="4406" y="2096"/>
                    <a:pt x="3926" y="1708"/>
                    <a:pt x="3424" y="1343"/>
                  </a:cubicBezTo>
                  <a:cubicBezTo>
                    <a:pt x="2899" y="1001"/>
                    <a:pt x="2374" y="681"/>
                    <a:pt x="2374" y="681"/>
                  </a:cubicBezTo>
                  <a:cubicBezTo>
                    <a:pt x="2374" y="681"/>
                    <a:pt x="1804" y="453"/>
                    <a:pt x="1210" y="247"/>
                  </a:cubicBezTo>
                  <a:cubicBezTo>
                    <a:pt x="724" y="116"/>
                    <a:pt x="238" y="1"/>
                    <a:pt x="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1"/>
            <p:cNvSpPr/>
            <p:nvPr/>
          </p:nvSpPr>
          <p:spPr>
            <a:xfrm>
              <a:off x="4189175" y="2497950"/>
              <a:ext cx="281350" cy="355850"/>
            </a:xfrm>
            <a:custGeom>
              <a:avLst/>
              <a:gdLst/>
              <a:ahLst/>
              <a:cxnLst/>
              <a:rect l="l" t="t" r="r" b="b"/>
              <a:pathLst>
                <a:path w="11254" h="14234" extrusionOk="0">
                  <a:moveTo>
                    <a:pt x="8235" y="1"/>
                  </a:moveTo>
                  <a:cubicBezTo>
                    <a:pt x="7534" y="1"/>
                    <a:pt x="6820" y="235"/>
                    <a:pt x="6255" y="607"/>
                  </a:cubicBezTo>
                  <a:cubicBezTo>
                    <a:pt x="6346" y="858"/>
                    <a:pt x="6346" y="1109"/>
                    <a:pt x="6232" y="1360"/>
                  </a:cubicBezTo>
                  <a:cubicBezTo>
                    <a:pt x="5775" y="2250"/>
                    <a:pt x="3789" y="7569"/>
                    <a:pt x="2671" y="7957"/>
                  </a:cubicBezTo>
                  <a:cubicBezTo>
                    <a:pt x="2580" y="7990"/>
                    <a:pt x="2490" y="8005"/>
                    <a:pt x="2401" y="8005"/>
                  </a:cubicBezTo>
                  <a:cubicBezTo>
                    <a:pt x="1999" y="8005"/>
                    <a:pt x="1623" y="7696"/>
                    <a:pt x="1324" y="7340"/>
                  </a:cubicBezTo>
                  <a:cubicBezTo>
                    <a:pt x="1050" y="7888"/>
                    <a:pt x="776" y="8413"/>
                    <a:pt x="525" y="8938"/>
                  </a:cubicBezTo>
                  <a:cubicBezTo>
                    <a:pt x="1393" y="9440"/>
                    <a:pt x="2648" y="10262"/>
                    <a:pt x="2648" y="10719"/>
                  </a:cubicBezTo>
                  <a:cubicBezTo>
                    <a:pt x="2648" y="10829"/>
                    <a:pt x="2567" y="10875"/>
                    <a:pt x="2431" y="10875"/>
                  </a:cubicBezTo>
                  <a:cubicBezTo>
                    <a:pt x="1950" y="10875"/>
                    <a:pt x="776" y="10293"/>
                    <a:pt x="46" y="9920"/>
                  </a:cubicBezTo>
                  <a:cubicBezTo>
                    <a:pt x="23" y="9965"/>
                    <a:pt x="0" y="10011"/>
                    <a:pt x="0" y="10057"/>
                  </a:cubicBezTo>
                  <a:cubicBezTo>
                    <a:pt x="1461" y="11061"/>
                    <a:pt x="4725" y="13070"/>
                    <a:pt x="6506" y="14234"/>
                  </a:cubicBezTo>
                  <a:cubicBezTo>
                    <a:pt x="6825" y="13686"/>
                    <a:pt x="7122" y="13115"/>
                    <a:pt x="7419" y="12522"/>
                  </a:cubicBezTo>
                  <a:cubicBezTo>
                    <a:pt x="8514" y="10353"/>
                    <a:pt x="9473" y="8094"/>
                    <a:pt x="10066" y="5743"/>
                  </a:cubicBezTo>
                  <a:cubicBezTo>
                    <a:pt x="10386" y="4464"/>
                    <a:pt x="11253" y="2159"/>
                    <a:pt x="10363" y="995"/>
                  </a:cubicBezTo>
                  <a:cubicBezTo>
                    <a:pt x="10021" y="538"/>
                    <a:pt x="9564" y="265"/>
                    <a:pt x="9085" y="128"/>
                  </a:cubicBezTo>
                  <a:cubicBezTo>
                    <a:pt x="8811" y="41"/>
                    <a:pt x="8524" y="1"/>
                    <a:pt x="8235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1"/>
            <p:cNvSpPr/>
            <p:nvPr/>
          </p:nvSpPr>
          <p:spPr>
            <a:xfrm>
              <a:off x="4266200" y="2463300"/>
              <a:ext cx="422300" cy="733675"/>
            </a:xfrm>
            <a:custGeom>
              <a:avLst/>
              <a:gdLst/>
              <a:ahLst/>
              <a:cxnLst/>
              <a:rect l="l" t="t" r="r" b="b"/>
              <a:pathLst>
                <a:path w="16892" h="29347" extrusionOk="0">
                  <a:moveTo>
                    <a:pt x="10350" y="0"/>
                  </a:moveTo>
                  <a:cubicBezTo>
                    <a:pt x="5843" y="0"/>
                    <a:pt x="2084" y="3630"/>
                    <a:pt x="777" y="11032"/>
                  </a:cubicBezTo>
                  <a:cubicBezTo>
                    <a:pt x="1" y="15506"/>
                    <a:pt x="777" y="19158"/>
                    <a:pt x="2557" y="23198"/>
                  </a:cubicBezTo>
                  <a:cubicBezTo>
                    <a:pt x="2945" y="24065"/>
                    <a:pt x="3881" y="24932"/>
                    <a:pt x="4475" y="25663"/>
                  </a:cubicBezTo>
                  <a:cubicBezTo>
                    <a:pt x="6263" y="27892"/>
                    <a:pt x="8884" y="29347"/>
                    <a:pt x="11786" y="29347"/>
                  </a:cubicBezTo>
                  <a:cubicBezTo>
                    <a:pt x="12032" y="29347"/>
                    <a:pt x="12281" y="29336"/>
                    <a:pt x="12532" y="29315"/>
                  </a:cubicBezTo>
                  <a:cubicBezTo>
                    <a:pt x="16892" y="28950"/>
                    <a:pt x="16800" y="26096"/>
                    <a:pt x="16800" y="26096"/>
                  </a:cubicBezTo>
                  <a:lnTo>
                    <a:pt x="13993" y="25914"/>
                  </a:lnTo>
                  <a:cubicBezTo>
                    <a:pt x="13572" y="25986"/>
                    <a:pt x="13169" y="26018"/>
                    <a:pt x="12784" y="26018"/>
                  </a:cubicBezTo>
                  <a:cubicBezTo>
                    <a:pt x="8765" y="26018"/>
                    <a:pt x="6711" y="22444"/>
                    <a:pt x="6711" y="22444"/>
                  </a:cubicBezTo>
                  <a:cubicBezTo>
                    <a:pt x="3425" y="17332"/>
                    <a:pt x="4703" y="8156"/>
                    <a:pt x="7077" y="4641"/>
                  </a:cubicBezTo>
                  <a:cubicBezTo>
                    <a:pt x="8811" y="2107"/>
                    <a:pt x="10204" y="1765"/>
                    <a:pt x="11254" y="1103"/>
                  </a:cubicBezTo>
                  <a:cubicBezTo>
                    <a:pt x="12418" y="920"/>
                    <a:pt x="12966" y="989"/>
                    <a:pt x="13696" y="623"/>
                  </a:cubicBezTo>
                  <a:cubicBezTo>
                    <a:pt x="12553" y="209"/>
                    <a:pt x="11430" y="0"/>
                    <a:pt x="10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1"/>
            <p:cNvSpPr/>
            <p:nvPr/>
          </p:nvSpPr>
          <p:spPr>
            <a:xfrm>
              <a:off x="4340400" y="2491425"/>
              <a:ext cx="346400" cy="670125"/>
            </a:xfrm>
            <a:custGeom>
              <a:avLst/>
              <a:gdLst/>
              <a:ahLst/>
              <a:cxnLst/>
              <a:rect l="l" t="t" r="r" b="b"/>
              <a:pathLst>
                <a:path w="13856" h="26805" extrusionOk="0">
                  <a:moveTo>
                    <a:pt x="8263" y="1"/>
                  </a:moveTo>
                  <a:cubicBezTo>
                    <a:pt x="4679" y="480"/>
                    <a:pt x="1826" y="3790"/>
                    <a:pt x="731" y="10021"/>
                  </a:cubicBezTo>
                  <a:cubicBezTo>
                    <a:pt x="0" y="14107"/>
                    <a:pt x="867" y="17530"/>
                    <a:pt x="2488" y="21228"/>
                  </a:cubicBezTo>
                  <a:cubicBezTo>
                    <a:pt x="2853" y="22027"/>
                    <a:pt x="3287" y="22757"/>
                    <a:pt x="3835" y="23442"/>
                  </a:cubicBezTo>
                  <a:cubicBezTo>
                    <a:pt x="5454" y="25481"/>
                    <a:pt x="7866" y="26804"/>
                    <a:pt x="10520" y="26804"/>
                  </a:cubicBezTo>
                  <a:cubicBezTo>
                    <a:pt x="10747" y="26804"/>
                    <a:pt x="10977" y="26794"/>
                    <a:pt x="11207" y="26775"/>
                  </a:cubicBezTo>
                  <a:cubicBezTo>
                    <a:pt x="12212" y="26706"/>
                    <a:pt x="12942" y="26478"/>
                    <a:pt x="13513" y="26181"/>
                  </a:cubicBezTo>
                  <a:cubicBezTo>
                    <a:pt x="13855" y="25519"/>
                    <a:pt x="13832" y="24971"/>
                    <a:pt x="13832" y="24971"/>
                  </a:cubicBezTo>
                  <a:lnTo>
                    <a:pt x="11025" y="24789"/>
                  </a:lnTo>
                  <a:cubicBezTo>
                    <a:pt x="10604" y="24861"/>
                    <a:pt x="10201" y="24893"/>
                    <a:pt x="9816" y="24893"/>
                  </a:cubicBezTo>
                  <a:cubicBezTo>
                    <a:pt x="5797" y="24893"/>
                    <a:pt x="3743" y="21319"/>
                    <a:pt x="3743" y="21319"/>
                  </a:cubicBezTo>
                  <a:cubicBezTo>
                    <a:pt x="457" y="16207"/>
                    <a:pt x="1735" y="7031"/>
                    <a:pt x="4109" y="3516"/>
                  </a:cubicBezTo>
                  <a:cubicBezTo>
                    <a:pt x="5843" y="982"/>
                    <a:pt x="7236" y="640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1"/>
            <p:cNvSpPr/>
            <p:nvPr/>
          </p:nvSpPr>
          <p:spPr>
            <a:xfrm>
              <a:off x="4364925" y="2506950"/>
              <a:ext cx="195750" cy="599150"/>
            </a:xfrm>
            <a:custGeom>
              <a:avLst/>
              <a:gdLst/>
              <a:ahLst/>
              <a:cxnLst/>
              <a:rect l="l" t="t" r="r" b="b"/>
              <a:pathLst>
                <a:path w="7830" h="23966" extrusionOk="0">
                  <a:moveTo>
                    <a:pt x="6879" y="1"/>
                  </a:moveTo>
                  <a:cubicBezTo>
                    <a:pt x="6500" y="1"/>
                    <a:pt x="6030" y="68"/>
                    <a:pt x="5547" y="293"/>
                  </a:cubicBezTo>
                  <a:cubicBezTo>
                    <a:pt x="4908" y="589"/>
                    <a:pt x="4246" y="1114"/>
                    <a:pt x="3653" y="1753"/>
                  </a:cubicBezTo>
                  <a:cubicBezTo>
                    <a:pt x="3059" y="2415"/>
                    <a:pt x="2534" y="3169"/>
                    <a:pt x="2078" y="3967"/>
                  </a:cubicBezTo>
                  <a:cubicBezTo>
                    <a:pt x="1621" y="4789"/>
                    <a:pt x="1233" y="5634"/>
                    <a:pt x="959" y="6478"/>
                  </a:cubicBezTo>
                  <a:cubicBezTo>
                    <a:pt x="731" y="7323"/>
                    <a:pt x="548" y="8099"/>
                    <a:pt x="411" y="8784"/>
                  </a:cubicBezTo>
                  <a:cubicBezTo>
                    <a:pt x="275" y="9446"/>
                    <a:pt x="206" y="10039"/>
                    <a:pt x="138" y="10427"/>
                  </a:cubicBezTo>
                  <a:cubicBezTo>
                    <a:pt x="115" y="10632"/>
                    <a:pt x="92" y="10792"/>
                    <a:pt x="92" y="10906"/>
                  </a:cubicBezTo>
                  <a:cubicBezTo>
                    <a:pt x="92" y="11020"/>
                    <a:pt x="69" y="11066"/>
                    <a:pt x="69" y="11066"/>
                  </a:cubicBezTo>
                  <a:cubicBezTo>
                    <a:pt x="69" y="11066"/>
                    <a:pt x="69" y="11294"/>
                    <a:pt x="46" y="11705"/>
                  </a:cubicBezTo>
                  <a:cubicBezTo>
                    <a:pt x="1" y="12116"/>
                    <a:pt x="23" y="12710"/>
                    <a:pt x="46" y="13394"/>
                  </a:cubicBezTo>
                  <a:cubicBezTo>
                    <a:pt x="115" y="14102"/>
                    <a:pt x="160" y="14924"/>
                    <a:pt x="389" y="15768"/>
                  </a:cubicBezTo>
                  <a:cubicBezTo>
                    <a:pt x="434" y="15974"/>
                    <a:pt x="480" y="16202"/>
                    <a:pt x="526" y="16407"/>
                  </a:cubicBezTo>
                  <a:cubicBezTo>
                    <a:pt x="617" y="16635"/>
                    <a:pt x="685" y="16841"/>
                    <a:pt x="754" y="17069"/>
                  </a:cubicBezTo>
                  <a:cubicBezTo>
                    <a:pt x="822" y="17275"/>
                    <a:pt x="891" y="17503"/>
                    <a:pt x="959" y="17731"/>
                  </a:cubicBezTo>
                  <a:lnTo>
                    <a:pt x="1256" y="18347"/>
                  </a:lnTo>
                  <a:cubicBezTo>
                    <a:pt x="2009" y="20059"/>
                    <a:pt x="3059" y="21611"/>
                    <a:pt x="4041" y="22593"/>
                  </a:cubicBezTo>
                  <a:cubicBezTo>
                    <a:pt x="4269" y="22844"/>
                    <a:pt x="4543" y="23027"/>
                    <a:pt x="4748" y="23232"/>
                  </a:cubicBezTo>
                  <a:cubicBezTo>
                    <a:pt x="4862" y="23300"/>
                    <a:pt x="4954" y="23392"/>
                    <a:pt x="5045" y="23460"/>
                  </a:cubicBezTo>
                  <a:cubicBezTo>
                    <a:pt x="5159" y="23529"/>
                    <a:pt x="5250" y="23597"/>
                    <a:pt x="5342" y="23666"/>
                  </a:cubicBezTo>
                  <a:cubicBezTo>
                    <a:pt x="5655" y="23854"/>
                    <a:pt x="5835" y="23965"/>
                    <a:pt x="5880" y="23965"/>
                  </a:cubicBezTo>
                  <a:cubicBezTo>
                    <a:pt x="5885" y="23965"/>
                    <a:pt x="5888" y="23964"/>
                    <a:pt x="5890" y="23962"/>
                  </a:cubicBezTo>
                  <a:cubicBezTo>
                    <a:pt x="5935" y="23917"/>
                    <a:pt x="5136" y="23415"/>
                    <a:pt x="4246" y="22410"/>
                  </a:cubicBezTo>
                  <a:cubicBezTo>
                    <a:pt x="3333" y="21406"/>
                    <a:pt x="2374" y="19854"/>
                    <a:pt x="1713" y="18165"/>
                  </a:cubicBezTo>
                  <a:lnTo>
                    <a:pt x="1439" y="17526"/>
                  </a:lnTo>
                  <a:cubicBezTo>
                    <a:pt x="1393" y="17320"/>
                    <a:pt x="1324" y="17115"/>
                    <a:pt x="1256" y="16909"/>
                  </a:cubicBezTo>
                  <a:cubicBezTo>
                    <a:pt x="1188" y="16681"/>
                    <a:pt x="1142" y="16476"/>
                    <a:pt x="1073" y="16270"/>
                  </a:cubicBezTo>
                  <a:cubicBezTo>
                    <a:pt x="1005" y="16065"/>
                    <a:pt x="982" y="15859"/>
                    <a:pt x="936" y="15654"/>
                  </a:cubicBezTo>
                  <a:cubicBezTo>
                    <a:pt x="754" y="14832"/>
                    <a:pt x="731" y="14033"/>
                    <a:pt x="685" y="13371"/>
                  </a:cubicBezTo>
                  <a:cubicBezTo>
                    <a:pt x="685" y="12687"/>
                    <a:pt x="663" y="12139"/>
                    <a:pt x="708" y="11751"/>
                  </a:cubicBezTo>
                  <a:cubicBezTo>
                    <a:pt x="754" y="11340"/>
                    <a:pt x="777" y="11135"/>
                    <a:pt x="777" y="11135"/>
                  </a:cubicBezTo>
                  <a:cubicBezTo>
                    <a:pt x="777" y="11135"/>
                    <a:pt x="777" y="11066"/>
                    <a:pt x="777" y="10975"/>
                  </a:cubicBezTo>
                  <a:cubicBezTo>
                    <a:pt x="777" y="10861"/>
                    <a:pt x="800" y="10701"/>
                    <a:pt x="822" y="10518"/>
                  </a:cubicBezTo>
                  <a:cubicBezTo>
                    <a:pt x="868" y="10130"/>
                    <a:pt x="914" y="9560"/>
                    <a:pt x="1051" y="8898"/>
                  </a:cubicBezTo>
                  <a:cubicBezTo>
                    <a:pt x="1142" y="8236"/>
                    <a:pt x="1324" y="7460"/>
                    <a:pt x="1507" y="6638"/>
                  </a:cubicBezTo>
                  <a:cubicBezTo>
                    <a:pt x="1735" y="5839"/>
                    <a:pt x="2078" y="4995"/>
                    <a:pt x="2489" y="4219"/>
                  </a:cubicBezTo>
                  <a:cubicBezTo>
                    <a:pt x="3333" y="2621"/>
                    <a:pt x="4474" y="1160"/>
                    <a:pt x="5661" y="544"/>
                  </a:cubicBezTo>
                  <a:cubicBezTo>
                    <a:pt x="6255" y="224"/>
                    <a:pt x="6803" y="156"/>
                    <a:pt x="7191" y="156"/>
                  </a:cubicBezTo>
                  <a:cubicBezTo>
                    <a:pt x="7485" y="173"/>
                    <a:pt x="7688" y="217"/>
                    <a:pt x="7768" y="217"/>
                  </a:cubicBezTo>
                  <a:cubicBezTo>
                    <a:pt x="7794" y="217"/>
                    <a:pt x="7807" y="212"/>
                    <a:pt x="7807" y="201"/>
                  </a:cubicBezTo>
                  <a:cubicBezTo>
                    <a:pt x="7830" y="201"/>
                    <a:pt x="7601" y="87"/>
                    <a:pt x="7213" y="19"/>
                  </a:cubicBezTo>
                  <a:cubicBezTo>
                    <a:pt x="7113" y="8"/>
                    <a:pt x="7001" y="1"/>
                    <a:pt x="6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1"/>
            <p:cNvSpPr/>
            <p:nvPr/>
          </p:nvSpPr>
          <p:spPr>
            <a:xfrm>
              <a:off x="4267350" y="2464150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33" y="1"/>
                  </a:moveTo>
                  <a:cubicBezTo>
                    <a:pt x="8849" y="1"/>
                    <a:pt x="8287" y="54"/>
                    <a:pt x="7670" y="201"/>
                  </a:cubicBezTo>
                  <a:cubicBezTo>
                    <a:pt x="7168" y="338"/>
                    <a:pt x="6620" y="544"/>
                    <a:pt x="6072" y="841"/>
                  </a:cubicBezTo>
                  <a:cubicBezTo>
                    <a:pt x="5547" y="1160"/>
                    <a:pt x="4999" y="1525"/>
                    <a:pt x="4520" y="1982"/>
                  </a:cubicBezTo>
                  <a:cubicBezTo>
                    <a:pt x="4041" y="2461"/>
                    <a:pt x="3584" y="2986"/>
                    <a:pt x="3173" y="3557"/>
                  </a:cubicBezTo>
                  <a:cubicBezTo>
                    <a:pt x="2785" y="4127"/>
                    <a:pt x="2420" y="4744"/>
                    <a:pt x="2100" y="5360"/>
                  </a:cubicBezTo>
                  <a:cubicBezTo>
                    <a:pt x="822" y="7916"/>
                    <a:pt x="274" y="10724"/>
                    <a:pt x="92" y="12847"/>
                  </a:cubicBezTo>
                  <a:cubicBezTo>
                    <a:pt x="0" y="13897"/>
                    <a:pt x="23" y="14787"/>
                    <a:pt x="46" y="15426"/>
                  </a:cubicBezTo>
                  <a:cubicBezTo>
                    <a:pt x="69" y="15723"/>
                    <a:pt x="92" y="15974"/>
                    <a:pt x="115" y="16133"/>
                  </a:cubicBezTo>
                  <a:cubicBezTo>
                    <a:pt x="115" y="16293"/>
                    <a:pt x="137" y="16385"/>
                    <a:pt x="137" y="16385"/>
                  </a:cubicBezTo>
                  <a:cubicBezTo>
                    <a:pt x="137" y="16385"/>
                    <a:pt x="137" y="16476"/>
                    <a:pt x="160" y="16636"/>
                  </a:cubicBezTo>
                  <a:cubicBezTo>
                    <a:pt x="183" y="16818"/>
                    <a:pt x="229" y="17046"/>
                    <a:pt x="274" y="17366"/>
                  </a:cubicBezTo>
                  <a:cubicBezTo>
                    <a:pt x="389" y="17982"/>
                    <a:pt x="571" y="18850"/>
                    <a:pt x="891" y="19854"/>
                  </a:cubicBezTo>
                  <a:cubicBezTo>
                    <a:pt x="1210" y="20881"/>
                    <a:pt x="1644" y="22045"/>
                    <a:pt x="2283" y="23232"/>
                  </a:cubicBezTo>
                  <a:cubicBezTo>
                    <a:pt x="2580" y="23826"/>
                    <a:pt x="2968" y="24396"/>
                    <a:pt x="3356" y="24967"/>
                  </a:cubicBezTo>
                  <a:cubicBezTo>
                    <a:pt x="3767" y="25537"/>
                    <a:pt x="4223" y="26108"/>
                    <a:pt x="4725" y="26610"/>
                  </a:cubicBezTo>
                  <a:cubicBezTo>
                    <a:pt x="5227" y="27112"/>
                    <a:pt x="5775" y="27592"/>
                    <a:pt x="6346" y="27980"/>
                  </a:cubicBezTo>
                  <a:cubicBezTo>
                    <a:pt x="6939" y="28368"/>
                    <a:pt x="7556" y="28710"/>
                    <a:pt x="8172" y="28938"/>
                  </a:cubicBezTo>
                  <a:cubicBezTo>
                    <a:pt x="9279" y="29381"/>
                    <a:pt x="10404" y="29540"/>
                    <a:pt x="11375" y="29540"/>
                  </a:cubicBezTo>
                  <a:cubicBezTo>
                    <a:pt x="11504" y="29540"/>
                    <a:pt x="11632" y="29537"/>
                    <a:pt x="11756" y="29532"/>
                  </a:cubicBezTo>
                  <a:cubicBezTo>
                    <a:pt x="12828" y="29486"/>
                    <a:pt x="13696" y="29258"/>
                    <a:pt x="14266" y="29098"/>
                  </a:cubicBezTo>
                  <a:cubicBezTo>
                    <a:pt x="14860" y="28893"/>
                    <a:pt x="15179" y="28756"/>
                    <a:pt x="15179" y="28733"/>
                  </a:cubicBezTo>
                  <a:cubicBezTo>
                    <a:pt x="15178" y="28726"/>
                    <a:pt x="15169" y="28723"/>
                    <a:pt x="15155" y="28723"/>
                  </a:cubicBezTo>
                  <a:cubicBezTo>
                    <a:pt x="14964" y="28723"/>
                    <a:pt x="13685" y="29238"/>
                    <a:pt x="11756" y="29281"/>
                  </a:cubicBezTo>
                  <a:cubicBezTo>
                    <a:pt x="10728" y="29281"/>
                    <a:pt x="9496" y="29098"/>
                    <a:pt x="8332" y="28596"/>
                  </a:cubicBezTo>
                  <a:cubicBezTo>
                    <a:pt x="7738" y="28345"/>
                    <a:pt x="7168" y="28003"/>
                    <a:pt x="6597" y="27615"/>
                  </a:cubicBezTo>
                  <a:cubicBezTo>
                    <a:pt x="6049" y="27227"/>
                    <a:pt x="5547" y="26770"/>
                    <a:pt x="5068" y="26268"/>
                  </a:cubicBezTo>
                  <a:cubicBezTo>
                    <a:pt x="4611" y="25766"/>
                    <a:pt x="4178" y="25218"/>
                    <a:pt x="3789" y="24670"/>
                  </a:cubicBezTo>
                  <a:cubicBezTo>
                    <a:pt x="3424" y="24099"/>
                    <a:pt x="3082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210" y="18690"/>
                    <a:pt x="1050" y="17845"/>
                    <a:pt x="936" y="17252"/>
                  </a:cubicBezTo>
                  <a:cubicBezTo>
                    <a:pt x="891" y="16955"/>
                    <a:pt x="868" y="16727"/>
                    <a:pt x="845" y="16567"/>
                  </a:cubicBezTo>
                  <a:cubicBezTo>
                    <a:pt x="822" y="16407"/>
                    <a:pt x="822" y="16316"/>
                    <a:pt x="822" y="16316"/>
                  </a:cubicBezTo>
                  <a:cubicBezTo>
                    <a:pt x="822" y="16316"/>
                    <a:pt x="799" y="16225"/>
                    <a:pt x="799" y="16065"/>
                  </a:cubicBezTo>
                  <a:cubicBezTo>
                    <a:pt x="777" y="15905"/>
                    <a:pt x="754" y="15677"/>
                    <a:pt x="731" y="15380"/>
                  </a:cubicBezTo>
                  <a:cubicBezTo>
                    <a:pt x="685" y="14787"/>
                    <a:pt x="662" y="13919"/>
                    <a:pt x="731" y="12892"/>
                  </a:cubicBezTo>
                  <a:cubicBezTo>
                    <a:pt x="868" y="10838"/>
                    <a:pt x="1370" y="8076"/>
                    <a:pt x="2534" y="5588"/>
                  </a:cubicBezTo>
                  <a:cubicBezTo>
                    <a:pt x="2831" y="4972"/>
                    <a:pt x="3173" y="4356"/>
                    <a:pt x="3538" y="3808"/>
                  </a:cubicBezTo>
                  <a:cubicBezTo>
                    <a:pt x="3926" y="3237"/>
                    <a:pt x="4337" y="2735"/>
                    <a:pt x="4794" y="2279"/>
                  </a:cubicBezTo>
                  <a:cubicBezTo>
                    <a:pt x="5250" y="1822"/>
                    <a:pt x="5752" y="1434"/>
                    <a:pt x="6232" y="1137"/>
                  </a:cubicBezTo>
                  <a:cubicBezTo>
                    <a:pt x="6734" y="841"/>
                    <a:pt x="7259" y="612"/>
                    <a:pt x="7738" y="475"/>
                  </a:cubicBezTo>
                  <a:cubicBezTo>
                    <a:pt x="8498" y="251"/>
                    <a:pt x="9178" y="183"/>
                    <a:pt x="9722" y="183"/>
                  </a:cubicBezTo>
                  <a:cubicBezTo>
                    <a:pt x="9897" y="183"/>
                    <a:pt x="10059" y="190"/>
                    <a:pt x="10203" y="201"/>
                  </a:cubicBezTo>
                  <a:cubicBezTo>
                    <a:pt x="10707" y="239"/>
                    <a:pt x="11027" y="276"/>
                    <a:pt x="11128" y="276"/>
                  </a:cubicBezTo>
                  <a:cubicBezTo>
                    <a:pt x="11151" y="276"/>
                    <a:pt x="11162" y="274"/>
                    <a:pt x="11162" y="270"/>
                  </a:cubicBezTo>
                  <a:cubicBezTo>
                    <a:pt x="11162" y="247"/>
                    <a:pt x="11094" y="224"/>
                    <a:pt x="10934" y="201"/>
                  </a:cubicBezTo>
                  <a:cubicBezTo>
                    <a:pt x="10774" y="156"/>
                    <a:pt x="10523" y="87"/>
                    <a:pt x="10226" y="64"/>
                  </a:cubicBezTo>
                  <a:cubicBezTo>
                    <a:pt x="9972" y="27"/>
                    <a:pt x="9672" y="1"/>
                    <a:pt x="933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1"/>
            <p:cNvSpPr/>
            <p:nvPr/>
          </p:nvSpPr>
          <p:spPr>
            <a:xfrm>
              <a:off x="4352375" y="3569725"/>
              <a:ext cx="323000" cy="661375"/>
            </a:xfrm>
            <a:custGeom>
              <a:avLst/>
              <a:gdLst/>
              <a:ahLst/>
              <a:cxnLst/>
              <a:rect l="l" t="t" r="r" b="b"/>
              <a:pathLst>
                <a:path w="12920" h="26455" extrusionOk="0">
                  <a:moveTo>
                    <a:pt x="4047" y="1"/>
                  </a:moveTo>
                  <a:cubicBezTo>
                    <a:pt x="2383" y="1"/>
                    <a:pt x="1063" y="156"/>
                    <a:pt x="799" y="511"/>
                  </a:cubicBezTo>
                  <a:cubicBezTo>
                    <a:pt x="0" y="1583"/>
                    <a:pt x="6140" y="20939"/>
                    <a:pt x="8674" y="26189"/>
                  </a:cubicBezTo>
                  <a:cubicBezTo>
                    <a:pt x="8674" y="26189"/>
                    <a:pt x="9638" y="26454"/>
                    <a:pt x="10647" y="26454"/>
                  </a:cubicBezTo>
                  <a:cubicBezTo>
                    <a:pt x="11532" y="26454"/>
                    <a:pt x="12452" y="26250"/>
                    <a:pt x="12783" y="25481"/>
                  </a:cubicBezTo>
                  <a:cubicBezTo>
                    <a:pt x="12783" y="25481"/>
                    <a:pt x="12920" y="2884"/>
                    <a:pt x="12486" y="1538"/>
                  </a:cubicBezTo>
                  <a:cubicBezTo>
                    <a:pt x="12196" y="636"/>
                    <a:pt x="7416" y="1"/>
                    <a:pt x="404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1"/>
            <p:cNvSpPr/>
            <p:nvPr/>
          </p:nvSpPr>
          <p:spPr>
            <a:xfrm>
              <a:off x="4370625" y="3569725"/>
              <a:ext cx="301900" cy="661350"/>
            </a:xfrm>
            <a:custGeom>
              <a:avLst/>
              <a:gdLst/>
              <a:ahLst/>
              <a:cxnLst/>
              <a:rect l="l" t="t" r="r" b="b"/>
              <a:pathLst>
                <a:path w="12076" h="26454" extrusionOk="0">
                  <a:moveTo>
                    <a:pt x="3317" y="1"/>
                  </a:moveTo>
                  <a:cubicBezTo>
                    <a:pt x="1653" y="1"/>
                    <a:pt x="333" y="156"/>
                    <a:pt x="69" y="511"/>
                  </a:cubicBezTo>
                  <a:cubicBezTo>
                    <a:pt x="47" y="533"/>
                    <a:pt x="47" y="556"/>
                    <a:pt x="24" y="579"/>
                  </a:cubicBezTo>
                  <a:cubicBezTo>
                    <a:pt x="24" y="579"/>
                    <a:pt x="24" y="602"/>
                    <a:pt x="24" y="602"/>
                  </a:cubicBezTo>
                  <a:cubicBezTo>
                    <a:pt x="24" y="625"/>
                    <a:pt x="1" y="647"/>
                    <a:pt x="1" y="670"/>
                  </a:cubicBezTo>
                  <a:cubicBezTo>
                    <a:pt x="1" y="693"/>
                    <a:pt x="1" y="693"/>
                    <a:pt x="1" y="693"/>
                  </a:cubicBezTo>
                  <a:cubicBezTo>
                    <a:pt x="1" y="739"/>
                    <a:pt x="1" y="762"/>
                    <a:pt x="1" y="807"/>
                  </a:cubicBezTo>
                  <a:cubicBezTo>
                    <a:pt x="1" y="853"/>
                    <a:pt x="1" y="899"/>
                    <a:pt x="1" y="967"/>
                  </a:cubicBezTo>
                  <a:cubicBezTo>
                    <a:pt x="1" y="1195"/>
                    <a:pt x="24" y="1492"/>
                    <a:pt x="92" y="1834"/>
                  </a:cubicBezTo>
                  <a:cubicBezTo>
                    <a:pt x="275" y="2839"/>
                    <a:pt x="594" y="4208"/>
                    <a:pt x="1051" y="5783"/>
                  </a:cubicBezTo>
                  <a:cubicBezTo>
                    <a:pt x="3653" y="6148"/>
                    <a:pt x="6780" y="6011"/>
                    <a:pt x="7533" y="6331"/>
                  </a:cubicBezTo>
                  <a:cubicBezTo>
                    <a:pt x="10044" y="7381"/>
                    <a:pt x="10044" y="15438"/>
                    <a:pt x="9451" y="17492"/>
                  </a:cubicBezTo>
                  <a:cubicBezTo>
                    <a:pt x="9116" y="18653"/>
                    <a:pt x="8323" y="19067"/>
                    <a:pt x="7414" y="19067"/>
                  </a:cubicBezTo>
                  <a:cubicBezTo>
                    <a:pt x="6589" y="19067"/>
                    <a:pt x="5669" y="18726"/>
                    <a:pt x="4908" y="18291"/>
                  </a:cubicBezTo>
                  <a:lnTo>
                    <a:pt x="4908" y="18291"/>
                  </a:lnTo>
                  <a:cubicBezTo>
                    <a:pt x="6050" y="21624"/>
                    <a:pt x="7168" y="24568"/>
                    <a:pt x="7944" y="26189"/>
                  </a:cubicBezTo>
                  <a:cubicBezTo>
                    <a:pt x="7944" y="26189"/>
                    <a:pt x="8905" y="26453"/>
                    <a:pt x="9912" y="26453"/>
                  </a:cubicBezTo>
                  <a:cubicBezTo>
                    <a:pt x="10682" y="26453"/>
                    <a:pt x="11478" y="26299"/>
                    <a:pt x="11893" y="25755"/>
                  </a:cubicBezTo>
                  <a:cubicBezTo>
                    <a:pt x="11939" y="25664"/>
                    <a:pt x="12007" y="25573"/>
                    <a:pt x="12053" y="25481"/>
                  </a:cubicBezTo>
                  <a:cubicBezTo>
                    <a:pt x="12053" y="25481"/>
                    <a:pt x="12053" y="25367"/>
                    <a:pt x="12053" y="25185"/>
                  </a:cubicBezTo>
                  <a:cubicBezTo>
                    <a:pt x="12053" y="25116"/>
                    <a:pt x="12053" y="25048"/>
                    <a:pt x="12053" y="24956"/>
                  </a:cubicBezTo>
                  <a:cubicBezTo>
                    <a:pt x="12053" y="24934"/>
                    <a:pt x="12053" y="24934"/>
                    <a:pt x="12053" y="24911"/>
                  </a:cubicBezTo>
                  <a:cubicBezTo>
                    <a:pt x="12053" y="24819"/>
                    <a:pt x="12053" y="24705"/>
                    <a:pt x="12053" y="24591"/>
                  </a:cubicBezTo>
                  <a:cubicBezTo>
                    <a:pt x="12053" y="24272"/>
                    <a:pt x="12053" y="23884"/>
                    <a:pt x="12053" y="23404"/>
                  </a:cubicBezTo>
                  <a:cubicBezTo>
                    <a:pt x="12053" y="23381"/>
                    <a:pt x="12053" y="23336"/>
                    <a:pt x="12053" y="23290"/>
                  </a:cubicBezTo>
                  <a:cubicBezTo>
                    <a:pt x="12053" y="23062"/>
                    <a:pt x="12053" y="22834"/>
                    <a:pt x="12053" y="22583"/>
                  </a:cubicBezTo>
                  <a:cubicBezTo>
                    <a:pt x="12053" y="22514"/>
                    <a:pt x="12053" y="22446"/>
                    <a:pt x="12053" y="22377"/>
                  </a:cubicBezTo>
                  <a:cubicBezTo>
                    <a:pt x="12053" y="22126"/>
                    <a:pt x="12053" y="21875"/>
                    <a:pt x="12075" y="21624"/>
                  </a:cubicBezTo>
                  <a:cubicBezTo>
                    <a:pt x="12075" y="21578"/>
                    <a:pt x="12075" y="21555"/>
                    <a:pt x="12075" y="21510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8"/>
                  </a:lnTo>
                  <a:cubicBezTo>
                    <a:pt x="12075" y="20871"/>
                    <a:pt x="12075" y="20711"/>
                    <a:pt x="12075" y="20551"/>
                  </a:cubicBezTo>
                  <a:cubicBezTo>
                    <a:pt x="12075" y="20505"/>
                    <a:pt x="12075" y="20460"/>
                    <a:pt x="12075" y="20414"/>
                  </a:cubicBezTo>
                  <a:cubicBezTo>
                    <a:pt x="12075" y="20277"/>
                    <a:pt x="12075" y="20163"/>
                    <a:pt x="12075" y="20026"/>
                  </a:cubicBezTo>
                  <a:cubicBezTo>
                    <a:pt x="12075" y="19980"/>
                    <a:pt x="12075" y="19912"/>
                    <a:pt x="12075" y="19843"/>
                  </a:cubicBezTo>
                  <a:cubicBezTo>
                    <a:pt x="12075" y="19113"/>
                    <a:pt x="12075" y="18360"/>
                    <a:pt x="12075" y="17561"/>
                  </a:cubicBezTo>
                  <a:lnTo>
                    <a:pt x="12075" y="17538"/>
                  </a:lnTo>
                  <a:cubicBezTo>
                    <a:pt x="12075" y="17127"/>
                    <a:pt x="12075" y="16716"/>
                    <a:pt x="12075" y="16306"/>
                  </a:cubicBezTo>
                  <a:lnTo>
                    <a:pt x="12075" y="16283"/>
                  </a:lnTo>
                  <a:cubicBezTo>
                    <a:pt x="12075" y="15849"/>
                    <a:pt x="12075" y="15438"/>
                    <a:pt x="12075" y="15005"/>
                  </a:cubicBezTo>
                  <a:cubicBezTo>
                    <a:pt x="12075" y="14982"/>
                    <a:pt x="12075" y="14959"/>
                    <a:pt x="12075" y="14936"/>
                  </a:cubicBezTo>
                  <a:cubicBezTo>
                    <a:pt x="12075" y="14731"/>
                    <a:pt x="12075" y="14525"/>
                    <a:pt x="12075" y="14343"/>
                  </a:cubicBezTo>
                  <a:cubicBezTo>
                    <a:pt x="12075" y="14320"/>
                    <a:pt x="12075" y="14320"/>
                    <a:pt x="12075" y="14297"/>
                  </a:cubicBezTo>
                  <a:cubicBezTo>
                    <a:pt x="12075" y="14114"/>
                    <a:pt x="12075" y="13932"/>
                    <a:pt x="12075" y="13726"/>
                  </a:cubicBezTo>
                  <a:cubicBezTo>
                    <a:pt x="12075" y="13704"/>
                    <a:pt x="12075" y="13658"/>
                    <a:pt x="12075" y="13612"/>
                  </a:cubicBezTo>
                  <a:cubicBezTo>
                    <a:pt x="12075" y="13430"/>
                    <a:pt x="12075" y="13224"/>
                    <a:pt x="12053" y="13019"/>
                  </a:cubicBezTo>
                  <a:cubicBezTo>
                    <a:pt x="12053" y="13019"/>
                    <a:pt x="12053" y="12996"/>
                    <a:pt x="12053" y="12996"/>
                  </a:cubicBezTo>
                  <a:cubicBezTo>
                    <a:pt x="12053" y="12562"/>
                    <a:pt x="12053" y="12151"/>
                    <a:pt x="12053" y="11718"/>
                  </a:cubicBezTo>
                  <a:cubicBezTo>
                    <a:pt x="12053" y="11695"/>
                    <a:pt x="12053" y="11649"/>
                    <a:pt x="12053" y="11604"/>
                  </a:cubicBezTo>
                  <a:cubicBezTo>
                    <a:pt x="12053" y="11444"/>
                    <a:pt x="12053" y="11261"/>
                    <a:pt x="12053" y="11101"/>
                  </a:cubicBezTo>
                  <a:cubicBezTo>
                    <a:pt x="12053" y="11056"/>
                    <a:pt x="12053" y="11010"/>
                    <a:pt x="12053" y="10964"/>
                  </a:cubicBezTo>
                  <a:cubicBezTo>
                    <a:pt x="12053" y="10805"/>
                    <a:pt x="12053" y="10645"/>
                    <a:pt x="12053" y="10462"/>
                  </a:cubicBezTo>
                  <a:cubicBezTo>
                    <a:pt x="12053" y="10439"/>
                    <a:pt x="12053" y="10417"/>
                    <a:pt x="12053" y="10394"/>
                  </a:cubicBezTo>
                  <a:cubicBezTo>
                    <a:pt x="11939" y="9412"/>
                    <a:pt x="11984" y="8408"/>
                    <a:pt x="11961" y="7381"/>
                  </a:cubicBezTo>
                  <a:cubicBezTo>
                    <a:pt x="11961" y="6879"/>
                    <a:pt x="11961" y="6331"/>
                    <a:pt x="11984" y="5783"/>
                  </a:cubicBezTo>
                  <a:cubicBezTo>
                    <a:pt x="11984" y="5760"/>
                    <a:pt x="11984" y="5737"/>
                    <a:pt x="11984" y="5715"/>
                  </a:cubicBezTo>
                  <a:cubicBezTo>
                    <a:pt x="11984" y="5509"/>
                    <a:pt x="11984" y="5304"/>
                    <a:pt x="11961" y="5098"/>
                  </a:cubicBezTo>
                  <a:cubicBezTo>
                    <a:pt x="11961" y="5098"/>
                    <a:pt x="11961" y="5076"/>
                    <a:pt x="11961" y="5076"/>
                  </a:cubicBezTo>
                  <a:cubicBezTo>
                    <a:pt x="11961" y="4847"/>
                    <a:pt x="11961" y="4642"/>
                    <a:pt x="11961" y="4436"/>
                  </a:cubicBezTo>
                  <a:cubicBezTo>
                    <a:pt x="11961" y="4436"/>
                    <a:pt x="11961" y="4414"/>
                    <a:pt x="11961" y="4414"/>
                  </a:cubicBezTo>
                  <a:cubicBezTo>
                    <a:pt x="11939" y="4208"/>
                    <a:pt x="11939" y="4003"/>
                    <a:pt x="11939" y="3820"/>
                  </a:cubicBezTo>
                  <a:cubicBezTo>
                    <a:pt x="11916" y="3432"/>
                    <a:pt x="11893" y="3090"/>
                    <a:pt x="11893" y="2793"/>
                  </a:cubicBezTo>
                  <a:cubicBezTo>
                    <a:pt x="11870" y="2337"/>
                    <a:pt x="11824" y="1994"/>
                    <a:pt x="11802" y="1766"/>
                  </a:cubicBezTo>
                  <a:cubicBezTo>
                    <a:pt x="11779" y="1697"/>
                    <a:pt x="11779" y="1629"/>
                    <a:pt x="11756" y="1538"/>
                  </a:cubicBezTo>
                  <a:cubicBezTo>
                    <a:pt x="11466" y="636"/>
                    <a:pt x="6686" y="1"/>
                    <a:pt x="331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1"/>
            <p:cNvSpPr/>
            <p:nvPr/>
          </p:nvSpPr>
          <p:spPr>
            <a:xfrm>
              <a:off x="4516725" y="4086925"/>
              <a:ext cx="154075" cy="135825"/>
            </a:xfrm>
            <a:custGeom>
              <a:avLst/>
              <a:gdLst/>
              <a:ahLst/>
              <a:cxnLst/>
              <a:rect l="l" t="t" r="r" b="b"/>
              <a:pathLst>
                <a:path w="6163" h="5433" extrusionOk="0">
                  <a:moveTo>
                    <a:pt x="6163" y="0"/>
                  </a:moveTo>
                  <a:cubicBezTo>
                    <a:pt x="5166" y="249"/>
                    <a:pt x="4105" y="354"/>
                    <a:pt x="3115" y="354"/>
                  </a:cubicBezTo>
                  <a:cubicBezTo>
                    <a:pt x="2926" y="354"/>
                    <a:pt x="2739" y="350"/>
                    <a:pt x="2557" y="342"/>
                  </a:cubicBezTo>
                  <a:cubicBezTo>
                    <a:pt x="1735" y="297"/>
                    <a:pt x="868" y="251"/>
                    <a:pt x="0" y="114"/>
                  </a:cubicBezTo>
                  <a:lnTo>
                    <a:pt x="0" y="114"/>
                  </a:lnTo>
                  <a:cubicBezTo>
                    <a:pt x="776" y="2237"/>
                    <a:pt x="1507" y="4040"/>
                    <a:pt x="2054" y="5159"/>
                  </a:cubicBezTo>
                  <a:cubicBezTo>
                    <a:pt x="2054" y="5159"/>
                    <a:pt x="3021" y="5433"/>
                    <a:pt x="4029" y="5433"/>
                  </a:cubicBezTo>
                  <a:cubicBezTo>
                    <a:pt x="4905" y="5433"/>
                    <a:pt x="5811" y="5226"/>
                    <a:pt x="6140" y="4451"/>
                  </a:cubicBezTo>
                  <a:cubicBezTo>
                    <a:pt x="6140" y="4451"/>
                    <a:pt x="6163" y="2648"/>
                    <a:pt x="6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1"/>
            <p:cNvSpPr/>
            <p:nvPr/>
          </p:nvSpPr>
          <p:spPr>
            <a:xfrm>
              <a:off x="4358075" y="4198175"/>
              <a:ext cx="312175" cy="164375"/>
            </a:xfrm>
            <a:custGeom>
              <a:avLst/>
              <a:gdLst/>
              <a:ahLst/>
              <a:cxnLst/>
              <a:rect l="l" t="t" r="r" b="b"/>
              <a:pathLst>
                <a:path w="12487" h="6575" extrusionOk="0">
                  <a:moveTo>
                    <a:pt x="12486" y="1"/>
                  </a:moveTo>
                  <a:lnTo>
                    <a:pt x="12486" y="1"/>
                  </a:lnTo>
                  <a:cubicBezTo>
                    <a:pt x="11762" y="690"/>
                    <a:pt x="10945" y="915"/>
                    <a:pt x="10190" y="915"/>
                  </a:cubicBezTo>
                  <a:cubicBezTo>
                    <a:pt x="9493" y="915"/>
                    <a:pt x="8849" y="723"/>
                    <a:pt x="8378" y="526"/>
                  </a:cubicBezTo>
                  <a:lnTo>
                    <a:pt x="8378" y="526"/>
                  </a:lnTo>
                  <a:cubicBezTo>
                    <a:pt x="8378" y="640"/>
                    <a:pt x="8400" y="709"/>
                    <a:pt x="8400" y="709"/>
                  </a:cubicBezTo>
                  <a:cubicBezTo>
                    <a:pt x="8400" y="709"/>
                    <a:pt x="1" y="3744"/>
                    <a:pt x="389" y="5662"/>
                  </a:cubicBezTo>
                  <a:cubicBezTo>
                    <a:pt x="520" y="6276"/>
                    <a:pt x="1649" y="6574"/>
                    <a:pt x="3172" y="6574"/>
                  </a:cubicBezTo>
                  <a:cubicBezTo>
                    <a:pt x="6397" y="6574"/>
                    <a:pt x="11387" y="5237"/>
                    <a:pt x="12395" y="2740"/>
                  </a:cubicBezTo>
                  <a:cubicBezTo>
                    <a:pt x="12463" y="1827"/>
                    <a:pt x="12463" y="914"/>
                    <a:pt x="12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1"/>
            <p:cNvSpPr/>
            <p:nvPr/>
          </p:nvSpPr>
          <p:spPr>
            <a:xfrm>
              <a:off x="4701025" y="3616525"/>
              <a:ext cx="323575" cy="661025"/>
            </a:xfrm>
            <a:custGeom>
              <a:avLst/>
              <a:gdLst/>
              <a:ahLst/>
              <a:cxnLst/>
              <a:rect l="l" t="t" r="r" b="b"/>
              <a:pathLst>
                <a:path w="12943" h="26441" extrusionOk="0">
                  <a:moveTo>
                    <a:pt x="4048" y="0"/>
                  </a:moveTo>
                  <a:cubicBezTo>
                    <a:pt x="2383" y="0"/>
                    <a:pt x="1064" y="155"/>
                    <a:pt x="800" y="510"/>
                  </a:cubicBezTo>
                  <a:cubicBezTo>
                    <a:pt x="1" y="1560"/>
                    <a:pt x="6164" y="20916"/>
                    <a:pt x="8697" y="26166"/>
                  </a:cubicBezTo>
                  <a:cubicBezTo>
                    <a:pt x="8697" y="26166"/>
                    <a:pt x="9671" y="26440"/>
                    <a:pt x="10681" y="26440"/>
                  </a:cubicBezTo>
                  <a:cubicBezTo>
                    <a:pt x="11559" y="26440"/>
                    <a:pt x="12465" y="26233"/>
                    <a:pt x="12783" y="25458"/>
                  </a:cubicBezTo>
                  <a:cubicBezTo>
                    <a:pt x="12783" y="25458"/>
                    <a:pt x="12943" y="2884"/>
                    <a:pt x="12509" y="1537"/>
                  </a:cubicBezTo>
                  <a:cubicBezTo>
                    <a:pt x="12203" y="636"/>
                    <a:pt x="7419" y="0"/>
                    <a:pt x="4048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1"/>
            <p:cNvSpPr/>
            <p:nvPr/>
          </p:nvSpPr>
          <p:spPr>
            <a:xfrm>
              <a:off x="4719300" y="3616525"/>
              <a:ext cx="301875" cy="661100"/>
            </a:xfrm>
            <a:custGeom>
              <a:avLst/>
              <a:gdLst/>
              <a:ahLst/>
              <a:cxnLst/>
              <a:rect l="l" t="t" r="r" b="b"/>
              <a:pathLst>
                <a:path w="12075" h="26444" extrusionOk="0">
                  <a:moveTo>
                    <a:pt x="3317" y="0"/>
                  </a:moveTo>
                  <a:cubicBezTo>
                    <a:pt x="1652" y="0"/>
                    <a:pt x="333" y="155"/>
                    <a:pt x="69" y="510"/>
                  </a:cubicBezTo>
                  <a:cubicBezTo>
                    <a:pt x="69" y="510"/>
                    <a:pt x="46" y="533"/>
                    <a:pt x="46" y="556"/>
                  </a:cubicBezTo>
                  <a:cubicBezTo>
                    <a:pt x="46" y="579"/>
                    <a:pt x="46" y="579"/>
                    <a:pt x="46" y="579"/>
                  </a:cubicBezTo>
                  <a:cubicBezTo>
                    <a:pt x="23" y="601"/>
                    <a:pt x="23" y="624"/>
                    <a:pt x="23" y="670"/>
                  </a:cubicBezTo>
                  <a:cubicBezTo>
                    <a:pt x="23" y="670"/>
                    <a:pt x="23" y="670"/>
                    <a:pt x="23" y="693"/>
                  </a:cubicBezTo>
                  <a:cubicBezTo>
                    <a:pt x="0" y="716"/>
                    <a:pt x="0" y="761"/>
                    <a:pt x="0" y="784"/>
                  </a:cubicBezTo>
                  <a:cubicBezTo>
                    <a:pt x="0" y="807"/>
                    <a:pt x="0" y="807"/>
                    <a:pt x="0" y="807"/>
                  </a:cubicBezTo>
                  <a:cubicBezTo>
                    <a:pt x="0" y="853"/>
                    <a:pt x="0" y="898"/>
                    <a:pt x="0" y="944"/>
                  </a:cubicBezTo>
                  <a:cubicBezTo>
                    <a:pt x="0" y="944"/>
                    <a:pt x="0" y="944"/>
                    <a:pt x="0" y="967"/>
                  </a:cubicBezTo>
                  <a:cubicBezTo>
                    <a:pt x="0" y="1172"/>
                    <a:pt x="46" y="1469"/>
                    <a:pt x="91" y="1834"/>
                  </a:cubicBezTo>
                  <a:cubicBezTo>
                    <a:pt x="274" y="2816"/>
                    <a:pt x="616" y="4185"/>
                    <a:pt x="1050" y="5783"/>
                  </a:cubicBezTo>
                  <a:cubicBezTo>
                    <a:pt x="3652" y="6148"/>
                    <a:pt x="6802" y="6011"/>
                    <a:pt x="7555" y="6331"/>
                  </a:cubicBezTo>
                  <a:cubicBezTo>
                    <a:pt x="10043" y="7381"/>
                    <a:pt x="10066" y="15415"/>
                    <a:pt x="9450" y="17469"/>
                  </a:cubicBezTo>
                  <a:cubicBezTo>
                    <a:pt x="9114" y="18646"/>
                    <a:pt x="8317" y="19064"/>
                    <a:pt x="7404" y="19064"/>
                  </a:cubicBezTo>
                  <a:cubicBezTo>
                    <a:pt x="6582" y="19064"/>
                    <a:pt x="5665" y="18724"/>
                    <a:pt x="4908" y="18291"/>
                  </a:cubicBezTo>
                  <a:lnTo>
                    <a:pt x="4908" y="18291"/>
                  </a:lnTo>
                  <a:cubicBezTo>
                    <a:pt x="6072" y="21624"/>
                    <a:pt x="7190" y="24568"/>
                    <a:pt x="7966" y="26166"/>
                  </a:cubicBezTo>
                  <a:cubicBezTo>
                    <a:pt x="7966" y="26166"/>
                    <a:pt x="8943" y="26444"/>
                    <a:pt x="9956" y="26444"/>
                  </a:cubicBezTo>
                  <a:cubicBezTo>
                    <a:pt x="10710" y="26444"/>
                    <a:pt x="11483" y="26290"/>
                    <a:pt x="11892" y="25755"/>
                  </a:cubicBezTo>
                  <a:cubicBezTo>
                    <a:pt x="11961" y="25664"/>
                    <a:pt x="12006" y="25572"/>
                    <a:pt x="12052" y="25458"/>
                  </a:cubicBezTo>
                  <a:cubicBezTo>
                    <a:pt x="12052" y="25458"/>
                    <a:pt x="12052" y="25367"/>
                    <a:pt x="12052" y="25161"/>
                  </a:cubicBezTo>
                  <a:cubicBezTo>
                    <a:pt x="12052" y="25093"/>
                    <a:pt x="12052" y="25025"/>
                    <a:pt x="12052" y="24933"/>
                  </a:cubicBezTo>
                  <a:cubicBezTo>
                    <a:pt x="12052" y="24933"/>
                    <a:pt x="12052" y="24910"/>
                    <a:pt x="12052" y="24888"/>
                  </a:cubicBezTo>
                  <a:cubicBezTo>
                    <a:pt x="12052" y="24796"/>
                    <a:pt x="12052" y="24705"/>
                    <a:pt x="12052" y="24591"/>
                  </a:cubicBezTo>
                  <a:cubicBezTo>
                    <a:pt x="12075" y="24271"/>
                    <a:pt x="12075" y="23860"/>
                    <a:pt x="12075" y="23404"/>
                  </a:cubicBezTo>
                  <a:cubicBezTo>
                    <a:pt x="12075" y="23358"/>
                    <a:pt x="12075" y="23313"/>
                    <a:pt x="12075" y="23267"/>
                  </a:cubicBezTo>
                  <a:cubicBezTo>
                    <a:pt x="12075" y="23062"/>
                    <a:pt x="12075" y="22833"/>
                    <a:pt x="12075" y="22582"/>
                  </a:cubicBezTo>
                  <a:cubicBezTo>
                    <a:pt x="12075" y="22514"/>
                    <a:pt x="12075" y="22445"/>
                    <a:pt x="12075" y="22377"/>
                  </a:cubicBezTo>
                  <a:cubicBezTo>
                    <a:pt x="12075" y="22126"/>
                    <a:pt x="12075" y="21875"/>
                    <a:pt x="12075" y="21601"/>
                  </a:cubicBezTo>
                  <a:cubicBezTo>
                    <a:pt x="12075" y="21578"/>
                    <a:pt x="12075" y="21532"/>
                    <a:pt x="12075" y="21509"/>
                  </a:cubicBezTo>
                  <a:cubicBezTo>
                    <a:pt x="12075" y="21350"/>
                    <a:pt x="12075" y="21190"/>
                    <a:pt x="12075" y="21030"/>
                  </a:cubicBezTo>
                  <a:lnTo>
                    <a:pt x="12075" y="21007"/>
                  </a:lnTo>
                  <a:cubicBezTo>
                    <a:pt x="12075" y="20847"/>
                    <a:pt x="12075" y="20711"/>
                    <a:pt x="12075" y="20551"/>
                  </a:cubicBezTo>
                  <a:cubicBezTo>
                    <a:pt x="12075" y="20505"/>
                    <a:pt x="12075" y="20437"/>
                    <a:pt x="12075" y="20391"/>
                  </a:cubicBezTo>
                  <a:cubicBezTo>
                    <a:pt x="12075" y="20277"/>
                    <a:pt x="12075" y="20140"/>
                    <a:pt x="12075" y="20026"/>
                  </a:cubicBezTo>
                  <a:cubicBezTo>
                    <a:pt x="12075" y="19957"/>
                    <a:pt x="12075" y="19912"/>
                    <a:pt x="12075" y="19843"/>
                  </a:cubicBezTo>
                  <a:cubicBezTo>
                    <a:pt x="12075" y="19113"/>
                    <a:pt x="12075" y="18337"/>
                    <a:pt x="12075" y="17538"/>
                  </a:cubicBezTo>
                  <a:lnTo>
                    <a:pt x="12075" y="16282"/>
                  </a:lnTo>
                  <a:lnTo>
                    <a:pt x="12075" y="16260"/>
                  </a:lnTo>
                  <a:cubicBezTo>
                    <a:pt x="12075" y="15849"/>
                    <a:pt x="12075" y="15415"/>
                    <a:pt x="12075" y="14981"/>
                  </a:cubicBezTo>
                  <a:cubicBezTo>
                    <a:pt x="12075" y="14959"/>
                    <a:pt x="12075" y="14936"/>
                    <a:pt x="12075" y="14913"/>
                  </a:cubicBezTo>
                  <a:cubicBezTo>
                    <a:pt x="12075" y="14707"/>
                    <a:pt x="12075" y="14525"/>
                    <a:pt x="12075" y="14319"/>
                  </a:cubicBezTo>
                  <a:cubicBezTo>
                    <a:pt x="12075" y="14319"/>
                    <a:pt x="12075" y="14297"/>
                    <a:pt x="12075" y="14297"/>
                  </a:cubicBezTo>
                  <a:cubicBezTo>
                    <a:pt x="12075" y="14091"/>
                    <a:pt x="12075" y="13909"/>
                    <a:pt x="12075" y="13726"/>
                  </a:cubicBezTo>
                  <a:cubicBezTo>
                    <a:pt x="12075" y="13680"/>
                    <a:pt x="12075" y="13635"/>
                    <a:pt x="12075" y="13612"/>
                  </a:cubicBezTo>
                  <a:cubicBezTo>
                    <a:pt x="12075" y="13406"/>
                    <a:pt x="12075" y="13224"/>
                    <a:pt x="12075" y="13018"/>
                  </a:cubicBezTo>
                  <a:cubicBezTo>
                    <a:pt x="12075" y="13018"/>
                    <a:pt x="12075" y="12996"/>
                    <a:pt x="12075" y="12996"/>
                  </a:cubicBezTo>
                  <a:cubicBezTo>
                    <a:pt x="12075" y="12562"/>
                    <a:pt x="12075" y="12128"/>
                    <a:pt x="12075" y="11717"/>
                  </a:cubicBezTo>
                  <a:cubicBezTo>
                    <a:pt x="12075" y="11672"/>
                    <a:pt x="12075" y="11626"/>
                    <a:pt x="12075" y="11580"/>
                  </a:cubicBezTo>
                  <a:cubicBezTo>
                    <a:pt x="12075" y="11421"/>
                    <a:pt x="12075" y="11261"/>
                    <a:pt x="12075" y="11101"/>
                  </a:cubicBezTo>
                  <a:cubicBezTo>
                    <a:pt x="12075" y="11055"/>
                    <a:pt x="12052" y="11010"/>
                    <a:pt x="12052" y="10964"/>
                  </a:cubicBezTo>
                  <a:cubicBezTo>
                    <a:pt x="12052" y="10804"/>
                    <a:pt x="12052" y="10622"/>
                    <a:pt x="12052" y="10462"/>
                  </a:cubicBezTo>
                  <a:cubicBezTo>
                    <a:pt x="12052" y="10439"/>
                    <a:pt x="12052" y="10416"/>
                    <a:pt x="12052" y="10394"/>
                  </a:cubicBezTo>
                  <a:cubicBezTo>
                    <a:pt x="11938" y="9389"/>
                    <a:pt x="11983" y="8385"/>
                    <a:pt x="11961" y="7381"/>
                  </a:cubicBezTo>
                  <a:cubicBezTo>
                    <a:pt x="11961" y="6878"/>
                    <a:pt x="11983" y="6331"/>
                    <a:pt x="12006" y="5783"/>
                  </a:cubicBezTo>
                  <a:cubicBezTo>
                    <a:pt x="12006" y="5737"/>
                    <a:pt x="12006" y="5714"/>
                    <a:pt x="12006" y="5692"/>
                  </a:cubicBezTo>
                  <a:cubicBezTo>
                    <a:pt x="11983" y="5486"/>
                    <a:pt x="11983" y="5281"/>
                    <a:pt x="11983" y="5098"/>
                  </a:cubicBezTo>
                  <a:cubicBezTo>
                    <a:pt x="11983" y="5075"/>
                    <a:pt x="11983" y="5075"/>
                    <a:pt x="11983" y="5052"/>
                  </a:cubicBezTo>
                  <a:cubicBezTo>
                    <a:pt x="11983" y="4847"/>
                    <a:pt x="11961" y="4642"/>
                    <a:pt x="11961" y="4436"/>
                  </a:cubicBezTo>
                  <a:lnTo>
                    <a:pt x="11961" y="4390"/>
                  </a:lnTo>
                  <a:cubicBezTo>
                    <a:pt x="11961" y="4185"/>
                    <a:pt x="11961" y="4002"/>
                    <a:pt x="11938" y="3820"/>
                  </a:cubicBezTo>
                  <a:cubicBezTo>
                    <a:pt x="11938" y="3432"/>
                    <a:pt x="11915" y="3089"/>
                    <a:pt x="11892" y="2793"/>
                  </a:cubicBezTo>
                  <a:cubicBezTo>
                    <a:pt x="11869" y="2336"/>
                    <a:pt x="11846" y="1994"/>
                    <a:pt x="11824" y="1766"/>
                  </a:cubicBezTo>
                  <a:cubicBezTo>
                    <a:pt x="11801" y="1697"/>
                    <a:pt x="11778" y="1606"/>
                    <a:pt x="11778" y="1537"/>
                  </a:cubicBezTo>
                  <a:cubicBezTo>
                    <a:pt x="11472" y="636"/>
                    <a:pt x="6688" y="0"/>
                    <a:pt x="331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1"/>
            <p:cNvSpPr/>
            <p:nvPr/>
          </p:nvSpPr>
          <p:spPr>
            <a:xfrm>
              <a:off x="4865950" y="4133700"/>
              <a:ext cx="154100" cy="135625"/>
            </a:xfrm>
            <a:custGeom>
              <a:avLst/>
              <a:gdLst/>
              <a:ahLst/>
              <a:cxnLst/>
              <a:rect l="l" t="t" r="r" b="b"/>
              <a:pathLst>
                <a:path w="6164" h="5425" extrusionOk="0">
                  <a:moveTo>
                    <a:pt x="6163" y="1"/>
                  </a:moveTo>
                  <a:cubicBezTo>
                    <a:pt x="5175" y="243"/>
                    <a:pt x="4156" y="333"/>
                    <a:pt x="3182" y="333"/>
                  </a:cubicBezTo>
                  <a:cubicBezTo>
                    <a:pt x="2963" y="333"/>
                    <a:pt x="2747" y="329"/>
                    <a:pt x="2534" y="320"/>
                  </a:cubicBezTo>
                  <a:cubicBezTo>
                    <a:pt x="1735" y="297"/>
                    <a:pt x="868" y="229"/>
                    <a:pt x="0" y="92"/>
                  </a:cubicBezTo>
                  <a:lnTo>
                    <a:pt x="0" y="92"/>
                  </a:lnTo>
                  <a:cubicBezTo>
                    <a:pt x="776" y="2215"/>
                    <a:pt x="1484" y="4018"/>
                    <a:pt x="2032" y="5159"/>
                  </a:cubicBezTo>
                  <a:cubicBezTo>
                    <a:pt x="2032" y="5159"/>
                    <a:pt x="2996" y="5425"/>
                    <a:pt x="4004" y="5425"/>
                  </a:cubicBezTo>
                  <a:cubicBezTo>
                    <a:pt x="4890" y="5425"/>
                    <a:pt x="5809" y="5220"/>
                    <a:pt x="6140" y="4452"/>
                  </a:cubicBezTo>
                  <a:cubicBezTo>
                    <a:pt x="6140" y="4452"/>
                    <a:pt x="6140" y="2626"/>
                    <a:pt x="6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1"/>
            <p:cNvSpPr/>
            <p:nvPr/>
          </p:nvSpPr>
          <p:spPr>
            <a:xfrm>
              <a:off x="4318700" y="2483400"/>
              <a:ext cx="753275" cy="1333750"/>
            </a:xfrm>
            <a:custGeom>
              <a:avLst/>
              <a:gdLst/>
              <a:ahLst/>
              <a:cxnLst/>
              <a:rect l="l" t="t" r="r" b="b"/>
              <a:pathLst>
                <a:path w="30131" h="53350" extrusionOk="0">
                  <a:moveTo>
                    <a:pt x="13237" y="1"/>
                  </a:moveTo>
                  <a:cubicBezTo>
                    <a:pt x="7690" y="1"/>
                    <a:pt x="5547" y="1737"/>
                    <a:pt x="5547" y="1737"/>
                  </a:cubicBezTo>
                  <a:cubicBezTo>
                    <a:pt x="2968" y="3403"/>
                    <a:pt x="3173" y="9109"/>
                    <a:pt x="3082" y="11757"/>
                  </a:cubicBezTo>
                  <a:cubicBezTo>
                    <a:pt x="3014" y="13423"/>
                    <a:pt x="2922" y="15181"/>
                    <a:pt x="3059" y="16847"/>
                  </a:cubicBezTo>
                  <a:cubicBezTo>
                    <a:pt x="3082" y="16961"/>
                    <a:pt x="3105" y="17075"/>
                    <a:pt x="3128" y="17167"/>
                  </a:cubicBezTo>
                  <a:cubicBezTo>
                    <a:pt x="2991" y="17189"/>
                    <a:pt x="2922" y="17212"/>
                    <a:pt x="2922" y="17212"/>
                  </a:cubicBezTo>
                  <a:lnTo>
                    <a:pt x="3219" y="17463"/>
                  </a:lnTo>
                  <a:cubicBezTo>
                    <a:pt x="3219" y="17486"/>
                    <a:pt x="3242" y="17486"/>
                    <a:pt x="3242" y="17509"/>
                  </a:cubicBezTo>
                  <a:cubicBezTo>
                    <a:pt x="3105" y="18125"/>
                    <a:pt x="183" y="27415"/>
                    <a:pt x="92" y="33669"/>
                  </a:cubicBezTo>
                  <a:cubicBezTo>
                    <a:pt x="1" y="39992"/>
                    <a:pt x="1667" y="47730"/>
                    <a:pt x="1667" y="47730"/>
                  </a:cubicBezTo>
                  <a:cubicBezTo>
                    <a:pt x="1667" y="47730"/>
                    <a:pt x="822" y="48369"/>
                    <a:pt x="1096" y="49213"/>
                  </a:cubicBezTo>
                  <a:cubicBezTo>
                    <a:pt x="1393" y="50058"/>
                    <a:pt x="1393" y="51907"/>
                    <a:pt x="2215" y="52477"/>
                  </a:cubicBezTo>
                  <a:cubicBezTo>
                    <a:pt x="2766" y="52835"/>
                    <a:pt x="7243" y="53154"/>
                    <a:pt x="10670" y="53154"/>
                  </a:cubicBezTo>
                  <a:cubicBezTo>
                    <a:pt x="12489" y="53154"/>
                    <a:pt x="14012" y="53064"/>
                    <a:pt x="14495" y="52843"/>
                  </a:cubicBezTo>
                  <a:cubicBezTo>
                    <a:pt x="14495" y="52843"/>
                    <a:pt x="17394" y="53116"/>
                    <a:pt x="22415" y="53299"/>
                  </a:cubicBezTo>
                  <a:cubicBezTo>
                    <a:pt x="23318" y="53332"/>
                    <a:pt x="24116" y="53350"/>
                    <a:pt x="24818" y="53350"/>
                  </a:cubicBezTo>
                  <a:cubicBezTo>
                    <a:pt x="28022" y="53350"/>
                    <a:pt x="29234" y="52974"/>
                    <a:pt x="29308" y="51907"/>
                  </a:cubicBezTo>
                  <a:cubicBezTo>
                    <a:pt x="29400" y="50606"/>
                    <a:pt x="30130" y="46041"/>
                    <a:pt x="29012" y="46041"/>
                  </a:cubicBezTo>
                  <a:cubicBezTo>
                    <a:pt x="29012" y="46041"/>
                    <a:pt x="29582" y="39901"/>
                    <a:pt x="28464" y="35244"/>
                  </a:cubicBezTo>
                  <a:cubicBezTo>
                    <a:pt x="27642" y="31889"/>
                    <a:pt x="26478" y="28579"/>
                    <a:pt x="25177" y="25384"/>
                  </a:cubicBezTo>
                  <a:cubicBezTo>
                    <a:pt x="24561" y="23900"/>
                    <a:pt x="23922" y="22439"/>
                    <a:pt x="23214" y="21001"/>
                  </a:cubicBezTo>
                  <a:cubicBezTo>
                    <a:pt x="22643" y="19837"/>
                    <a:pt x="21867" y="18513"/>
                    <a:pt x="22415" y="17212"/>
                  </a:cubicBezTo>
                  <a:cubicBezTo>
                    <a:pt x="23762" y="13971"/>
                    <a:pt x="23922" y="10639"/>
                    <a:pt x="24013" y="7215"/>
                  </a:cubicBezTo>
                  <a:cubicBezTo>
                    <a:pt x="24036" y="6074"/>
                    <a:pt x="24538" y="3494"/>
                    <a:pt x="23899" y="2467"/>
                  </a:cubicBezTo>
                  <a:cubicBezTo>
                    <a:pt x="23420" y="1668"/>
                    <a:pt x="20110" y="413"/>
                    <a:pt x="15225" y="71"/>
                  </a:cubicBezTo>
                  <a:cubicBezTo>
                    <a:pt x="14519" y="22"/>
                    <a:pt x="13857" y="1"/>
                    <a:pt x="132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1"/>
            <p:cNvSpPr/>
            <p:nvPr/>
          </p:nvSpPr>
          <p:spPr>
            <a:xfrm>
              <a:off x="4321550" y="3169900"/>
              <a:ext cx="123850" cy="281925"/>
            </a:xfrm>
            <a:custGeom>
              <a:avLst/>
              <a:gdLst/>
              <a:ahLst/>
              <a:cxnLst/>
              <a:rect l="l" t="t" r="r" b="b"/>
              <a:pathLst>
                <a:path w="4954" h="11277" extrusionOk="0">
                  <a:moveTo>
                    <a:pt x="3105" y="1"/>
                  </a:moveTo>
                  <a:cubicBezTo>
                    <a:pt x="3105" y="1"/>
                    <a:pt x="3105" y="5000"/>
                    <a:pt x="2352" y="7351"/>
                  </a:cubicBezTo>
                  <a:cubicBezTo>
                    <a:pt x="2067" y="8295"/>
                    <a:pt x="1365" y="8572"/>
                    <a:pt x="625" y="8572"/>
                  </a:cubicBezTo>
                  <a:cubicBezTo>
                    <a:pt x="417" y="8572"/>
                    <a:pt x="206" y="8550"/>
                    <a:pt x="1" y="8515"/>
                  </a:cubicBezTo>
                  <a:lnTo>
                    <a:pt x="1" y="8515"/>
                  </a:lnTo>
                  <a:cubicBezTo>
                    <a:pt x="47" y="9428"/>
                    <a:pt x="115" y="10364"/>
                    <a:pt x="183" y="11277"/>
                  </a:cubicBezTo>
                  <a:cubicBezTo>
                    <a:pt x="1325" y="10957"/>
                    <a:pt x="2626" y="9953"/>
                    <a:pt x="3356" y="9040"/>
                  </a:cubicBezTo>
                  <a:cubicBezTo>
                    <a:pt x="4954" y="6985"/>
                    <a:pt x="3105" y="1"/>
                    <a:pt x="3105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1"/>
            <p:cNvSpPr/>
            <p:nvPr/>
          </p:nvSpPr>
          <p:spPr>
            <a:xfrm>
              <a:off x="4391750" y="2497125"/>
              <a:ext cx="136975" cy="441900"/>
            </a:xfrm>
            <a:custGeom>
              <a:avLst/>
              <a:gdLst/>
              <a:ahLst/>
              <a:cxnLst/>
              <a:rect l="l" t="t" r="r" b="b"/>
              <a:pathLst>
                <a:path w="5479" h="17676" extrusionOk="0">
                  <a:moveTo>
                    <a:pt x="5478" y="1"/>
                  </a:moveTo>
                  <a:lnTo>
                    <a:pt x="5478" y="1"/>
                  </a:lnTo>
                  <a:cubicBezTo>
                    <a:pt x="5296" y="47"/>
                    <a:pt x="5113" y="92"/>
                    <a:pt x="4953" y="138"/>
                  </a:cubicBezTo>
                  <a:cubicBezTo>
                    <a:pt x="4109" y="1507"/>
                    <a:pt x="2808" y="3744"/>
                    <a:pt x="2534" y="4931"/>
                  </a:cubicBezTo>
                  <a:cubicBezTo>
                    <a:pt x="2100" y="6734"/>
                    <a:pt x="2146" y="14244"/>
                    <a:pt x="1279" y="15294"/>
                  </a:cubicBezTo>
                  <a:cubicBezTo>
                    <a:pt x="1186" y="15411"/>
                    <a:pt x="1085" y="15463"/>
                    <a:pt x="978" y="15463"/>
                  </a:cubicBezTo>
                  <a:cubicBezTo>
                    <a:pt x="692" y="15463"/>
                    <a:pt x="368" y="15085"/>
                    <a:pt x="69" y="14586"/>
                  </a:cubicBezTo>
                  <a:lnTo>
                    <a:pt x="69" y="14586"/>
                  </a:lnTo>
                  <a:cubicBezTo>
                    <a:pt x="69" y="15157"/>
                    <a:pt x="92" y="15727"/>
                    <a:pt x="137" y="16298"/>
                  </a:cubicBezTo>
                  <a:cubicBezTo>
                    <a:pt x="160" y="16412"/>
                    <a:pt x="183" y="16526"/>
                    <a:pt x="206" y="16618"/>
                  </a:cubicBezTo>
                  <a:cubicBezTo>
                    <a:pt x="69" y="16640"/>
                    <a:pt x="0" y="16663"/>
                    <a:pt x="0" y="16663"/>
                  </a:cubicBezTo>
                  <a:lnTo>
                    <a:pt x="297" y="16914"/>
                  </a:lnTo>
                  <a:cubicBezTo>
                    <a:pt x="297" y="16937"/>
                    <a:pt x="320" y="16937"/>
                    <a:pt x="320" y="16960"/>
                  </a:cubicBezTo>
                  <a:cubicBezTo>
                    <a:pt x="297" y="17006"/>
                    <a:pt x="274" y="17143"/>
                    <a:pt x="206" y="17348"/>
                  </a:cubicBezTo>
                  <a:cubicBezTo>
                    <a:pt x="509" y="17585"/>
                    <a:pt x="831" y="17676"/>
                    <a:pt x="1135" y="17676"/>
                  </a:cubicBezTo>
                  <a:cubicBezTo>
                    <a:pt x="1566" y="17676"/>
                    <a:pt x="1961" y="17493"/>
                    <a:pt x="2214" y="17280"/>
                  </a:cubicBezTo>
                  <a:cubicBezTo>
                    <a:pt x="3082" y="16526"/>
                    <a:pt x="3013" y="11687"/>
                    <a:pt x="3082" y="11505"/>
                  </a:cubicBezTo>
                  <a:cubicBezTo>
                    <a:pt x="3127" y="11345"/>
                    <a:pt x="4862" y="2945"/>
                    <a:pt x="5478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1"/>
            <p:cNvSpPr/>
            <p:nvPr/>
          </p:nvSpPr>
          <p:spPr>
            <a:xfrm>
              <a:off x="4344950" y="2610800"/>
              <a:ext cx="727025" cy="1206800"/>
            </a:xfrm>
            <a:custGeom>
              <a:avLst/>
              <a:gdLst/>
              <a:ahLst/>
              <a:cxnLst/>
              <a:rect l="l" t="t" r="r" b="b"/>
              <a:pathLst>
                <a:path w="29081" h="48272" extrusionOk="0">
                  <a:moveTo>
                    <a:pt x="18627" y="1"/>
                  </a:moveTo>
                  <a:cubicBezTo>
                    <a:pt x="18488" y="1"/>
                    <a:pt x="18358" y="22"/>
                    <a:pt x="18238" y="65"/>
                  </a:cubicBezTo>
                  <a:cubicBezTo>
                    <a:pt x="14632" y="1434"/>
                    <a:pt x="14312" y="14992"/>
                    <a:pt x="15065" y="17343"/>
                  </a:cubicBezTo>
                  <a:cubicBezTo>
                    <a:pt x="15796" y="19694"/>
                    <a:pt x="18512" y="23917"/>
                    <a:pt x="18763" y="24282"/>
                  </a:cubicBezTo>
                  <a:cubicBezTo>
                    <a:pt x="18991" y="24647"/>
                    <a:pt x="25953" y="27546"/>
                    <a:pt x="25953" y="27546"/>
                  </a:cubicBezTo>
                  <a:cubicBezTo>
                    <a:pt x="25953" y="27546"/>
                    <a:pt x="25679" y="30719"/>
                    <a:pt x="22506" y="31472"/>
                  </a:cubicBezTo>
                  <a:cubicBezTo>
                    <a:pt x="22378" y="31502"/>
                    <a:pt x="22250" y="31516"/>
                    <a:pt x="22124" y="31516"/>
                  </a:cubicBezTo>
                  <a:cubicBezTo>
                    <a:pt x="19156" y="31516"/>
                    <a:pt x="16846" y="23621"/>
                    <a:pt x="16846" y="23620"/>
                  </a:cubicBezTo>
                  <a:lnTo>
                    <a:pt x="16846" y="23620"/>
                  </a:lnTo>
                  <a:cubicBezTo>
                    <a:pt x="16846" y="23621"/>
                    <a:pt x="16549" y="25218"/>
                    <a:pt x="17896" y="29715"/>
                  </a:cubicBezTo>
                  <a:cubicBezTo>
                    <a:pt x="19608" y="35307"/>
                    <a:pt x="23625" y="33983"/>
                    <a:pt x="23808" y="34531"/>
                  </a:cubicBezTo>
                  <a:cubicBezTo>
                    <a:pt x="23990" y="35101"/>
                    <a:pt x="24926" y="40671"/>
                    <a:pt x="21685" y="41880"/>
                  </a:cubicBezTo>
                  <a:cubicBezTo>
                    <a:pt x="21264" y="42036"/>
                    <a:pt x="20846" y="42104"/>
                    <a:pt x="20437" y="42104"/>
                  </a:cubicBezTo>
                  <a:cubicBezTo>
                    <a:pt x="17677" y="42104"/>
                    <a:pt x="15340" y="39005"/>
                    <a:pt x="15339" y="39004"/>
                  </a:cubicBezTo>
                  <a:lnTo>
                    <a:pt x="15339" y="39004"/>
                  </a:lnTo>
                  <a:cubicBezTo>
                    <a:pt x="15339" y="39005"/>
                    <a:pt x="16245" y="41700"/>
                    <a:pt x="14948" y="41700"/>
                  </a:cubicBezTo>
                  <a:cubicBezTo>
                    <a:pt x="14927" y="41700"/>
                    <a:pt x="14905" y="41699"/>
                    <a:pt x="14883" y="41698"/>
                  </a:cubicBezTo>
                  <a:cubicBezTo>
                    <a:pt x="13490" y="41607"/>
                    <a:pt x="12829" y="37224"/>
                    <a:pt x="12829" y="37224"/>
                  </a:cubicBezTo>
                  <a:lnTo>
                    <a:pt x="10523" y="36311"/>
                  </a:lnTo>
                  <a:cubicBezTo>
                    <a:pt x="10523" y="36311"/>
                    <a:pt x="10226" y="41036"/>
                    <a:pt x="6780" y="41607"/>
                  </a:cubicBezTo>
                  <a:cubicBezTo>
                    <a:pt x="6584" y="41638"/>
                    <a:pt x="6393" y="41652"/>
                    <a:pt x="6206" y="41652"/>
                  </a:cubicBezTo>
                  <a:cubicBezTo>
                    <a:pt x="3119" y="41652"/>
                    <a:pt x="1393" y="37613"/>
                    <a:pt x="1393" y="37612"/>
                  </a:cubicBezTo>
                  <a:lnTo>
                    <a:pt x="1393" y="37612"/>
                  </a:lnTo>
                  <a:cubicBezTo>
                    <a:pt x="1393" y="37613"/>
                    <a:pt x="2032" y="41036"/>
                    <a:pt x="1210" y="41127"/>
                  </a:cubicBezTo>
                  <a:cubicBezTo>
                    <a:pt x="1202" y="41128"/>
                    <a:pt x="1193" y="41129"/>
                    <a:pt x="1184" y="41129"/>
                  </a:cubicBezTo>
                  <a:cubicBezTo>
                    <a:pt x="866" y="41129"/>
                    <a:pt x="423" y="40347"/>
                    <a:pt x="1" y="39370"/>
                  </a:cubicBezTo>
                  <a:lnTo>
                    <a:pt x="1" y="39370"/>
                  </a:lnTo>
                  <a:cubicBezTo>
                    <a:pt x="24" y="39461"/>
                    <a:pt x="46" y="39552"/>
                    <a:pt x="46" y="39644"/>
                  </a:cubicBezTo>
                  <a:cubicBezTo>
                    <a:pt x="69" y="39689"/>
                    <a:pt x="69" y="39712"/>
                    <a:pt x="69" y="39758"/>
                  </a:cubicBezTo>
                  <a:cubicBezTo>
                    <a:pt x="92" y="39826"/>
                    <a:pt x="92" y="39917"/>
                    <a:pt x="115" y="40009"/>
                  </a:cubicBezTo>
                  <a:cubicBezTo>
                    <a:pt x="115" y="40054"/>
                    <a:pt x="138" y="40100"/>
                    <a:pt x="138" y="40146"/>
                  </a:cubicBezTo>
                  <a:cubicBezTo>
                    <a:pt x="161" y="40214"/>
                    <a:pt x="161" y="40283"/>
                    <a:pt x="183" y="40351"/>
                  </a:cubicBezTo>
                  <a:cubicBezTo>
                    <a:pt x="183" y="40397"/>
                    <a:pt x="183" y="40442"/>
                    <a:pt x="206" y="40488"/>
                  </a:cubicBezTo>
                  <a:cubicBezTo>
                    <a:pt x="206" y="40557"/>
                    <a:pt x="229" y="40625"/>
                    <a:pt x="229" y="40694"/>
                  </a:cubicBezTo>
                  <a:cubicBezTo>
                    <a:pt x="252" y="40762"/>
                    <a:pt x="252" y="40808"/>
                    <a:pt x="275" y="40876"/>
                  </a:cubicBezTo>
                  <a:cubicBezTo>
                    <a:pt x="275" y="40945"/>
                    <a:pt x="297" y="41013"/>
                    <a:pt x="320" y="41104"/>
                  </a:cubicBezTo>
                  <a:cubicBezTo>
                    <a:pt x="320" y="41150"/>
                    <a:pt x="343" y="41219"/>
                    <a:pt x="343" y="41287"/>
                  </a:cubicBezTo>
                  <a:cubicBezTo>
                    <a:pt x="366" y="41333"/>
                    <a:pt x="366" y="41378"/>
                    <a:pt x="366" y="41401"/>
                  </a:cubicBezTo>
                  <a:cubicBezTo>
                    <a:pt x="389" y="41470"/>
                    <a:pt x="389" y="41515"/>
                    <a:pt x="389" y="41561"/>
                  </a:cubicBezTo>
                  <a:cubicBezTo>
                    <a:pt x="412" y="41607"/>
                    <a:pt x="412" y="41629"/>
                    <a:pt x="412" y="41675"/>
                  </a:cubicBezTo>
                  <a:cubicBezTo>
                    <a:pt x="434" y="41721"/>
                    <a:pt x="434" y="41766"/>
                    <a:pt x="457" y="41812"/>
                  </a:cubicBezTo>
                  <a:cubicBezTo>
                    <a:pt x="457" y="41835"/>
                    <a:pt x="457" y="41880"/>
                    <a:pt x="457" y="41903"/>
                  </a:cubicBezTo>
                  <a:cubicBezTo>
                    <a:pt x="480" y="41949"/>
                    <a:pt x="480" y="42017"/>
                    <a:pt x="503" y="42063"/>
                  </a:cubicBezTo>
                  <a:cubicBezTo>
                    <a:pt x="503" y="42063"/>
                    <a:pt x="503" y="42086"/>
                    <a:pt x="503" y="42109"/>
                  </a:cubicBezTo>
                  <a:cubicBezTo>
                    <a:pt x="526" y="42154"/>
                    <a:pt x="526" y="42223"/>
                    <a:pt x="549" y="42268"/>
                  </a:cubicBezTo>
                  <a:cubicBezTo>
                    <a:pt x="549" y="42291"/>
                    <a:pt x="549" y="42314"/>
                    <a:pt x="549" y="42314"/>
                  </a:cubicBezTo>
                  <a:cubicBezTo>
                    <a:pt x="549" y="42360"/>
                    <a:pt x="571" y="42383"/>
                    <a:pt x="571" y="42428"/>
                  </a:cubicBezTo>
                  <a:cubicBezTo>
                    <a:pt x="571" y="42428"/>
                    <a:pt x="571" y="42451"/>
                    <a:pt x="571" y="42451"/>
                  </a:cubicBezTo>
                  <a:cubicBezTo>
                    <a:pt x="594" y="42474"/>
                    <a:pt x="594" y="42497"/>
                    <a:pt x="594" y="42520"/>
                  </a:cubicBezTo>
                  <a:cubicBezTo>
                    <a:pt x="594" y="42542"/>
                    <a:pt x="594" y="42542"/>
                    <a:pt x="594" y="42565"/>
                  </a:cubicBezTo>
                  <a:cubicBezTo>
                    <a:pt x="617" y="42611"/>
                    <a:pt x="617" y="42634"/>
                    <a:pt x="617" y="42634"/>
                  </a:cubicBezTo>
                  <a:cubicBezTo>
                    <a:pt x="617" y="42634"/>
                    <a:pt x="571" y="42656"/>
                    <a:pt x="503" y="42725"/>
                  </a:cubicBezTo>
                  <a:cubicBezTo>
                    <a:pt x="2580" y="43752"/>
                    <a:pt x="8241" y="44117"/>
                    <a:pt x="8560" y="44688"/>
                  </a:cubicBezTo>
                  <a:cubicBezTo>
                    <a:pt x="8948" y="45350"/>
                    <a:pt x="4748" y="45601"/>
                    <a:pt x="4748" y="45601"/>
                  </a:cubicBezTo>
                  <a:cubicBezTo>
                    <a:pt x="4748" y="45601"/>
                    <a:pt x="4805" y="45599"/>
                    <a:pt x="4903" y="45599"/>
                  </a:cubicBezTo>
                  <a:cubicBezTo>
                    <a:pt x="5503" y="45599"/>
                    <a:pt x="7650" y="45667"/>
                    <a:pt x="7807" y="46628"/>
                  </a:cubicBezTo>
                  <a:cubicBezTo>
                    <a:pt x="7857" y="46906"/>
                    <a:pt x="7371" y="47011"/>
                    <a:pt x="6615" y="47011"/>
                  </a:cubicBezTo>
                  <a:cubicBezTo>
                    <a:pt x="4951" y="47011"/>
                    <a:pt x="1978" y="46507"/>
                    <a:pt x="503" y="46240"/>
                  </a:cubicBezTo>
                  <a:lnTo>
                    <a:pt x="503" y="46240"/>
                  </a:lnTo>
                  <a:cubicBezTo>
                    <a:pt x="526" y="46354"/>
                    <a:pt x="571" y="46468"/>
                    <a:pt x="617" y="46582"/>
                  </a:cubicBezTo>
                  <a:cubicBezTo>
                    <a:pt x="617" y="46582"/>
                    <a:pt x="617" y="46582"/>
                    <a:pt x="617" y="46605"/>
                  </a:cubicBezTo>
                  <a:cubicBezTo>
                    <a:pt x="663" y="46697"/>
                    <a:pt x="708" y="46788"/>
                    <a:pt x="754" y="46879"/>
                  </a:cubicBezTo>
                  <a:cubicBezTo>
                    <a:pt x="754" y="46902"/>
                    <a:pt x="754" y="46902"/>
                    <a:pt x="777" y="46902"/>
                  </a:cubicBezTo>
                  <a:cubicBezTo>
                    <a:pt x="822" y="46993"/>
                    <a:pt x="868" y="47085"/>
                    <a:pt x="937" y="47153"/>
                  </a:cubicBezTo>
                  <a:cubicBezTo>
                    <a:pt x="937" y="47153"/>
                    <a:pt x="959" y="47176"/>
                    <a:pt x="959" y="47199"/>
                  </a:cubicBezTo>
                  <a:cubicBezTo>
                    <a:pt x="1028" y="47267"/>
                    <a:pt x="1096" y="47313"/>
                    <a:pt x="1165" y="47381"/>
                  </a:cubicBezTo>
                  <a:cubicBezTo>
                    <a:pt x="1188" y="47381"/>
                    <a:pt x="1233" y="47404"/>
                    <a:pt x="1279" y="47427"/>
                  </a:cubicBezTo>
                  <a:cubicBezTo>
                    <a:pt x="1279" y="47427"/>
                    <a:pt x="1302" y="47427"/>
                    <a:pt x="1325" y="47450"/>
                  </a:cubicBezTo>
                  <a:cubicBezTo>
                    <a:pt x="1347" y="47450"/>
                    <a:pt x="1393" y="47473"/>
                    <a:pt x="1416" y="47473"/>
                  </a:cubicBezTo>
                  <a:cubicBezTo>
                    <a:pt x="1439" y="47473"/>
                    <a:pt x="1484" y="47495"/>
                    <a:pt x="1507" y="47495"/>
                  </a:cubicBezTo>
                  <a:cubicBezTo>
                    <a:pt x="1530" y="47495"/>
                    <a:pt x="1576" y="47518"/>
                    <a:pt x="1621" y="47518"/>
                  </a:cubicBezTo>
                  <a:cubicBezTo>
                    <a:pt x="1644" y="47518"/>
                    <a:pt x="1690" y="47541"/>
                    <a:pt x="1713" y="47541"/>
                  </a:cubicBezTo>
                  <a:cubicBezTo>
                    <a:pt x="1758" y="47541"/>
                    <a:pt x="1804" y="47564"/>
                    <a:pt x="1850" y="47564"/>
                  </a:cubicBezTo>
                  <a:cubicBezTo>
                    <a:pt x="1895" y="47587"/>
                    <a:pt x="1918" y="47587"/>
                    <a:pt x="1964" y="47587"/>
                  </a:cubicBezTo>
                  <a:cubicBezTo>
                    <a:pt x="2009" y="47610"/>
                    <a:pt x="2055" y="47610"/>
                    <a:pt x="2123" y="47610"/>
                  </a:cubicBezTo>
                  <a:cubicBezTo>
                    <a:pt x="2169" y="47632"/>
                    <a:pt x="2215" y="47632"/>
                    <a:pt x="2260" y="47632"/>
                  </a:cubicBezTo>
                  <a:cubicBezTo>
                    <a:pt x="2306" y="47655"/>
                    <a:pt x="2375" y="47655"/>
                    <a:pt x="2420" y="47655"/>
                  </a:cubicBezTo>
                  <a:cubicBezTo>
                    <a:pt x="2466" y="47678"/>
                    <a:pt x="2534" y="47678"/>
                    <a:pt x="2580" y="47678"/>
                  </a:cubicBezTo>
                  <a:cubicBezTo>
                    <a:pt x="2648" y="47678"/>
                    <a:pt x="2694" y="47701"/>
                    <a:pt x="2763" y="47701"/>
                  </a:cubicBezTo>
                  <a:cubicBezTo>
                    <a:pt x="2808" y="47701"/>
                    <a:pt x="2877" y="47724"/>
                    <a:pt x="2945" y="47724"/>
                  </a:cubicBezTo>
                  <a:cubicBezTo>
                    <a:pt x="2991" y="47724"/>
                    <a:pt x="3059" y="47747"/>
                    <a:pt x="3128" y="47747"/>
                  </a:cubicBezTo>
                  <a:cubicBezTo>
                    <a:pt x="3196" y="47747"/>
                    <a:pt x="3265" y="47769"/>
                    <a:pt x="3333" y="47769"/>
                  </a:cubicBezTo>
                  <a:cubicBezTo>
                    <a:pt x="3379" y="47769"/>
                    <a:pt x="3447" y="47769"/>
                    <a:pt x="3493" y="47792"/>
                  </a:cubicBezTo>
                  <a:cubicBezTo>
                    <a:pt x="3584" y="47792"/>
                    <a:pt x="3653" y="47792"/>
                    <a:pt x="3744" y="47815"/>
                  </a:cubicBezTo>
                  <a:lnTo>
                    <a:pt x="3881" y="47815"/>
                  </a:lnTo>
                  <a:cubicBezTo>
                    <a:pt x="3972" y="47815"/>
                    <a:pt x="4086" y="47838"/>
                    <a:pt x="4178" y="47838"/>
                  </a:cubicBezTo>
                  <a:cubicBezTo>
                    <a:pt x="4201" y="47838"/>
                    <a:pt x="4246" y="47838"/>
                    <a:pt x="4269" y="47861"/>
                  </a:cubicBezTo>
                  <a:cubicBezTo>
                    <a:pt x="5885" y="47985"/>
                    <a:pt x="7868" y="48062"/>
                    <a:pt x="9588" y="48062"/>
                  </a:cubicBezTo>
                  <a:cubicBezTo>
                    <a:pt x="11026" y="48062"/>
                    <a:pt x="12282" y="48008"/>
                    <a:pt x="12988" y="47883"/>
                  </a:cubicBezTo>
                  <a:cubicBezTo>
                    <a:pt x="13080" y="47085"/>
                    <a:pt x="12966" y="46217"/>
                    <a:pt x="12897" y="45852"/>
                  </a:cubicBezTo>
                  <a:cubicBezTo>
                    <a:pt x="12760" y="45144"/>
                    <a:pt x="13011" y="43935"/>
                    <a:pt x="13673" y="43752"/>
                  </a:cubicBezTo>
                  <a:cubicBezTo>
                    <a:pt x="13764" y="43723"/>
                    <a:pt x="13972" y="43709"/>
                    <a:pt x="14265" y="43709"/>
                  </a:cubicBezTo>
                  <a:cubicBezTo>
                    <a:pt x="16020" y="43709"/>
                    <a:pt x="20830" y="44196"/>
                    <a:pt x="21867" y="44665"/>
                  </a:cubicBezTo>
                  <a:cubicBezTo>
                    <a:pt x="23077" y="45236"/>
                    <a:pt x="19402" y="46217"/>
                    <a:pt x="19402" y="46217"/>
                  </a:cubicBezTo>
                  <a:cubicBezTo>
                    <a:pt x="19402" y="46217"/>
                    <a:pt x="21571" y="46537"/>
                    <a:pt x="23077" y="47085"/>
                  </a:cubicBezTo>
                  <a:cubicBezTo>
                    <a:pt x="24561" y="47655"/>
                    <a:pt x="13468" y="47724"/>
                    <a:pt x="13468" y="47724"/>
                  </a:cubicBezTo>
                  <a:lnTo>
                    <a:pt x="13490" y="47747"/>
                  </a:lnTo>
                  <a:cubicBezTo>
                    <a:pt x="13559" y="47747"/>
                    <a:pt x="13947" y="47792"/>
                    <a:pt x="14632" y="47838"/>
                  </a:cubicBezTo>
                  <a:lnTo>
                    <a:pt x="14655" y="47838"/>
                  </a:lnTo>
                  <a:cubicBezTo>
                    <a:pt x="14769" y="47861"/>
                    <a:pt x="14883" y="47861"/>
                    <a:pt x="15020" y="47861"/>
                  </a:cubicBezTo>
                  <a:cubicBezTo>
                    <a:pt x="15043" y="47883"/>
                    <a:pt x="15065" y="47883"/>
                    <a:pt x="15065" y="47883"/>
                  </a:cubicBezTo>
                  <a:cubicBezTo>
                    <a:pt x="15202" y="47883"/>
                    <a:pt x="15339" y="47883"/>
                    <a:pt x="15476" y="47906"/>
                  </a:cubicBezTo>
                  <a:lnTo>
                    <a:pt x="15568" y="47906"/>
                  </a:lnTo>
                  <a:cubicBezTo>
                    <a:pt x="15705" y="47929"/>
                    <a:pt x="15841" y="47929"/>
                    <a:pt x="15978" y="47929"/>
                  </a:cubicBezTo>
                  <a:cubicBezTo>
                    <a:pt x="16024" y="47952"/>
                    <a:pt x="16070" y="47952"/>
                    <a:pt x="16115" y="47952"/>
                  </a:cubicBezTo>
                  <a:cubicBezTo>
                    <a:pt x="16252" y="47952"/>
                    <a:pt x="16389" y="47975"/>
                    <a:pt x="16549" y="47975"/>
                  </a:cubicBezTo>
                  <a:lnTo>
                    <a:pt x="16709" y="47975"/>
                  </a:lnTo>
                  <a:cubicBezTo>
                    <a:pt x="16846" y="47998"/>
                    <a:pt x="17006" y="47998"/>
                    <a:pt x="17165" y="48020"/>
                  </a:cubicBezTo>
                  <a:lnTo>
                    <a:pt x="17348" y="48020"/>
                  </a:lnTo>
                  <a:cubicBezTo>
                    <a:pt x="17508" y="48020"/>
                    <a:pt x="17668" y="48043"/>
                    <a:pt x="17827" y="48043"/>
                  </a:cubicBezTo>
                  <a:cubicBezTo>
                    <a:pt x="17919" y="48043"/>
                    <a:pt x="17987" y="48066"/>
                    <a:pt x="18056" y="48066"/>
                  </a:cubicBezTo>
                  <a:cubicBezTo>
                    <a:pt x="18215" y="48066"/>
                    <a:pt x="18375" y="48089"/>
                    <a:pt x="18558" y="48089"/>
                  </a:cubicBezTo>
                  <a:cubicBezTo>
                    <a:pt x="18649" y="48089"/>
                    <a:pt x="18717" y="48089"/>
                    <a:pt x="18809" y="48112"/>
                  </a:cubicBezTo>
                  <a:cubicBezTo>
                    <a:pt x="18969" y="48112"/>
                    <a:pt x="19151" y="48112"/>
                    <a:pt x="19334" y="48135"/>
                  </a:cubicBezTo>
                  <a:lnTo>
                    <a:pt x="19608" y="48135"/>
                  </a:lnTo>
                  <a:cubicBezTo>
                    <a:pt x="19813" y="48157"/>
                    <a:pt x="19996" y="48157"/>
                    <a:pt x="20201" y="48157"/>
                  </a:cubicBezTo>
                  <a:cubicBezTo>
                    <a:pt x="20292" y="48157"/>
                    <a:pt x="20384" y="48180"/>
                    <a:pt x="20475" y="48180"/>
                  </a:cubicBezTo>
                  <a:cubicBezTo>
                    <a:pt x="20749" y="48180"/>
                    <a:pt x="21046" y="48203"/>
                    <a:pt x="21365" y="48203"/>
                  </a:cubicBezTo>
                  <a:cubicBezTo>
                    <a:pt x="21639" y="48226"/>
                    <a:pt x="21890" y="48226"/>
                    <a:pt x="22141" y="48226"/>
                  </a:cubicBezTo>
                  <a:cubicBezTo>
                    <a:pt x="22233" y="48249"/>
                    <a:pt x="22301" y="48249"/>
                    <a:pt x="22392" y="48249"/>
                  </a:cubicBezTo>
                  <a:lnTo>
                    <a:pt x="23374" y="48249"/>
                  </a:lnTo>
                  <a:cubicBezTo>
                    <a:pt x="23465" y="48249"/>
                    <a:pt x="23556" y="48272"/>
                    <a:pt x="23648" y="48272"/>
                  </a:cubicBezTo>
                  <a:cubicBezTo>
                    <a:pt x="23785" y="48272"/>
                    <a:pt x="23922" y="48272"/>
                    <a:pt x="24036" y="48249"/>
                  </a:cubicBezTo>
                  <a:lnTo>
                    <a:pt x="24972" y="48249"/>
                  </a:lnTo>
                  <a:cubicBezTo>
                    <a:pt x="25086" y="48226"/>
                    <a:pt x="25200" y="48226"/>
                    <a:pt x="25337" y="48226"/>
                  </a:cubicBezTo>
                  <a:cubicBezTo>
                    <a:pt x="26159" y="48020"/>
                    <a:pt x="27003" y="47838"/>
                    <a:pt x="27779" y="47655"/>
                  </a:cubicBezTo>
                  <a:cubicBezTo>
                    <a:pt x="27916" y="47541"/>
                    <a:pt x="28030" y="47427"/>
                    <a:pt x="28122" y="47290"/>
                  </a:cubicBezTo>
                  <a:cubicBezTo>
                    <a:pt x="28144" y="47222"/>
                    <a:pt x="28190" y="47153"/>
                    <a:pt x="28190" y="47085"/>
                  </a:cubicBezTo>
                  <a:cubicBezTo>
                    <a:pt x="28213" y="47085"/>
                    <a:pt x="28213" y="47062"/>
                    <a:pt x="28213" y="47062"/>
                  </a:cubicBezTo>
                  <a:cubicBezTo>
                    <a:pt x="28236" y="46970"/>
                    <a:pt x="28236" y="46902"/>
                    <a:pt x="28258" y="46811"/>
                  </a:cubicBezTo>
                  <a:cubicBezTo>
                    <a:pt x="28350" y="45510"/>
                    <a:pt x="29080" y="40945"/>
                    <a:pt x="27962" y="40945"/>
                  </a:cubicBezTo>
                  <a:cubicBezTo>
                    <a:pt x="27962" y="40945"/>
                    <a:pt x="28532" y="34805"/>
                    <a:pt x="27414" y="30148"/>
                  </a:cubicBezTo>
                  <a:cubicBezTo>
                    <a:pt x="26592" y="26793"/>
                    <a:pt x="25428" y="23483"/>
                    <a:pt x="24127" y="20288"/>
                  </a:cubicBezTo>
                  <a:cubicBezTo>
                    <a:pt x="23511" y="18804"/>
                    <a:pt x="22872" y="17343"/>
                    <a:pt x="22164" y="15905"/>
                  </a:cubicBezTo>
                  <a:cubicBezTo>
                    <a:pt x="21593" y="14741"/>
                    <a:pt x="20817" y="13417"/>
                    <a:pt x="21365" y="12116"/>
                  </a:cubicBezTo>
                  <a:cubicBezTo>
                    <a:pt x="21457" y="11911"/>
                    <a:pt x="21525" y="11728"/>
                    <a:pt x="21593" y="11523"/>
                  </a:cubicBezTo>
                  <a:cubicBezTo>
                    <a:pt x="21616" y="11454"/>
                    <a:pt x="21639" y="11386"/>
                    <a:pt x="21662" y="11340"/>
                  </a:cubicBezTo>
                  <a:cubicBezTo>
                    <a:pt x="21708" y="11203"/>
                    <a:pt x="21753" y="11089"/>
                    <a:pt x="21799" y="10952"/>
                  </a:cubicBezTo>
                  <a:cubicBezTo>
                    <a:pt x="21822" y="10861"/>
                    <a:pt x="21845" y="10792"/>
                    <a:pt x="21867" y="10701"/>
                  </a:cubicBezTo>
                  <a:cubicBezTo>
                    <a:pt x="21913" y="10587"/>
                    <a:pt x="21936" y="10473"/>
                    <a:pt x="21982" y="10359"/>
                  </a:cubicBezTo>
                  <a:cubicBezTo>
                    <a:pt x="22004" y="10290"/>
                    <a:pt x="22027" y="10199"/>
                    <a:pt x="22050" y="10108"/>
                  </a:cubicBezTo>
                  <a:cubicBezTo>
                    <a:pt x="22073" y="9994"/>
                    <a:pt x="22118" y="9902"/>
                    <a:pt x="22141" y="9788"/>
                  </a:cubicBezTo>
                  <a:cubicBezTo>
                    <a:pt x="22164" y="9697"/>
                    <a:pt x="22187" y="9606"/>
                    <a:pt x="22210" y="9514"/>
                  </a:cubicBezTo>
                  <a:cubicBezTo>
                    <a:pt x="22233" y="9400"/>
                    <a:pt x="22255" y="9309"/>
                    <a:pt x="22278" y="9195"/>
                  </a:cubicBezTo>
                  <a:cubicBezTo>
                    <a:pt x="22301" y="9103"/>
                    <a:pt x="22324" y="9012"/>
                    <a:pt x="22347" y="8921"/>
                  </a:cubicBezTo>
                  <a:cubicBezTo>
                    <a:pt x="22370" y="8807"/>
                    <a:pt x="22370" y="8715"/>
                    <a:pt x="22392" y="8624"/>
                  </a:cubicBezTo>
                  <a:cubicBezTo>
                    <a:pt x="22415" y="8510"/>
                    <a:pt x="22438" y="8419"/>
                    <a:pt x="22461" y="8327"/>
                  </a:cubicBezTo>
                  <a:cubicBezTo>
                    <a:pt x="22461" y="8236"/>
                    <a:pt x="22484" y="8122"/>
                    <a:pt x="22506" y="8031"/>
                  </a:cubicBezTo>
                  <a:cubicBezTo>
                    <a:pt x="22529" y="7939"/>
                    <a:pt x="22529" y="7825"/>
                    <a:pt x="22552" y="7734"/>
                  </a:cubicBezTo>
                  <a:cubicBezTo>
                    <a:pt x="22575" y="7643"/>
                    <a:pt x="22575" y="7551"/>
                    <a:pt x="22598" y="7460"/>
                  </a:cubicBezTo>
                  <a:cubicBezTo>
                    <a:pt x="22598" y="7346"/>
                    <a:pt x="22621" y="7232"/>
                    <a:pt x="22643" y="7118"/>
                  </a:cubicBezTo>
                  <a:cubicBezTo>
                    <a:pt x="22643" y="7049"/>
                    <a:pt x="22666" y="6981"/>
                    <a:pt x="22666" y="6912"/>
                  </a:cubicBezTo>
                  <a:cubicBezTo>
                    <a:pt x="22712" y="6456"/>
                    <a:pt x="22758" y="5976"/>
                    <a:pt x="22803" y="5497"/>
                  </a:cubicBezTo>
                  <a:cubicBezTo>
                    <a:pt x="22803" y="5474"/>
                    <a:pt x="22803" y="5428"/>
                    <a:pt x="22803" y="5383"/>
                  </a:cubicBezTo>
                  <a:cubicBezTo>
                    <a:pt x="22826" y="5246"/>
                    <a:pt x="22826" y="5086"/>
                    <a:pt x="22849" y="4949"/>
                  </a:cubicBezTo>
                  <a:cubicBezTo>
                    <a:pt x="22849" y="4904"/>
                    <a:pt x="22849" y="4835"/>
                    <a:pt x="22849" y="4789"/>
                  </a:cubicBezTo>
                  <a:cubicBezTo>
                    <a:pt x="22872" y="4652"/>
                    <a:pt x="22872" y="4515"/>
                    <a:pt x="22872" y="4356"/>
                  </a:cubicBezTo>
                  <a:cubicBezTo>
                    <a:pt x="22872" y="4310"/>
                    <a:pt x="22895" y="4264"/>
                    <a:pt x="22895" y="4196"/>
                  </a:cubicBezTo>
                  <a:cubicBezTo>
                    <a:pt x="22895" y="4059"/>
                    <a:pt x="22895" y="3899"/>
                    <a:pt x="22917" y="3762"/>
                  </a:cubicBezTo>
                  <a:cubicBezTo>
                    <a:pt x="22917" y="3717"/>
                    <a:pt x="22917" y="3671"/>
                    <a:pt x="22917" y="3602"/>
                  </a:cubicBezTo>
                  <a:cubicBezTo>
                    <a:pt x="22917" y="3466"/>
                    <a:pt x="22917" y="3306"/>
                    <a:pt x="22940" y="3146"/>
                  </a:cubicBezTo>
                  <a:cubicBezTo>
                    <a:pt x="22940" y="3146"/>
                    <a:pt x="22940" y="3123"/>
                    <a:pt x="22940" y="3100"/>
                  </a:cubicBezTo>
                  <a:cubicBezTo>
                    <a:pt x="21207" y="1186"/>
                    <a:pt x="19670" y="1"/>
                    <a:pt x="18627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1"/>
            <p:cNvSpPr/>
            <p:nvPr/>
          </p:nvSpPr>
          <p:spPr>
            <a:xfrm>
              <a:off x="4452325" y="2947350"/>
              <a:ext cx="239600" cy="163225"/>
            </a:xfrm>
            <a:custGeom>
              <a:avLst/>
              <a:gdLst/>
              <a:ahLst/>
              <a:cxnLst/>
              <a:rect l="l" t="t" r="r" b="b"/>
              <a:pathLst>
                <a:path w="9584" h="6529" extrusionOk="0">
                  <a:moveTo>
                    <a:pt x="2713" y="1"/>
                  </a:moveTo>
                  <a:cubicBezTo>
                    <a:pt x="2530" y="1"/>
                    <a:pt x="6981" y="252"/>
                    <a:pt x="6981" y="252"/>
                  </a:cubicBezTo>
                  <a:cubicBezTo>
                    <a:pt x="6981" y="252"/>
                    <a:pt x="7369" y="4155"/>
                    <a:pt x="4699" y="4657"/>
                  </a:cubicBezTo>
                  <a:cubicBezTo>
                    <a:pt x="4547" y="4686"/>
                    <a:pt x="4399" y="4699"/>
                    <a:pt x="4254" y="4699"/>
                  </a:cubicBezTo>
                  <a:cubicBezTo>
                    <a:pt x="1842" y="4699"/>
                    <a:pt x="339" y="983"/>
                    <a:pt x="339" y="982"/>
                  </a:cubicBezTo>
                  <a:lnTo>
                    <a:pt x="339" y="982"/>
                  </a:lnTo>
                  <a:cubicBezTo>
                    <a:pt x="0" y="2797"/>
                    <a:pt x="2205" y="6529"/>
                    <a:pt x="5005" y="6529"/>
                  </a:cubicBezTo>
                  <a:cubicBezTo>
                    <a:pt x="5410" y="6529"/>
                    <a:pt x="5827" y="6451"/>
                    <a:pt x="6251" y="6278"/>
                  </a:cubicBezTo>
                  <a:cubicBezTo>
                    <a:pt x="9584" y="4908"/>
                    <a:pt x="9104" y="206"/>
                    <a:pt x="9104" y="206"/>
                  </a:cubicBezTo>
                  <a:cubicBezTo>
                    <a:pt x="9104" y="206"/>
                    <a:pt x="2896" y="1"/>
                    <a:pt x="2713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1"/>
            <p:cNvSpPr/>
            <p:nvPr/>
          </p:nvSpPr>
          <p:spPr>
            <a:xfrm>
              <a:off x="4383200" y="2761325"/>
              <a:ext cx="84475" cy="187900"/>
            </a:xfrm>
            <a:custGeom>
              <a:avLst/>
              <a:gdLst/>
              <a:ahLst/>
              <a:cxnLst/>
              <a:rect l="l" t="t" r="r" b="b"/>
              <a:pathLst>
                <a:path w="3379" h="7516" extrusionOk="0">
                  <a:moveTo>
                    <a:pt x="3127" y="1"/>
                  </a:moveTo>
                  <a:cubicBezTo>
                    <a:pt x="3036" y="1"/>
                    <a:pt x="2990" y="1256"/>
                    <a:pt x="2922" y="2512"/>
                  </a:cubicBezTo>
                  <a:lnTo>
                    <a:pt x="2853" y="5023"/>
                  </a:lnTo>
                  <a:cubicBezTo>
                    <a:pt x="2853" y="5023"/>
                    <a:pt x="2853" y="5114"/>
                    <a:pt x="2853" y="5228"/>
                  </a:cubicBezTo>
                  <a:cubicBezTo>
                    <a:pt x="2853" y="5365"/>
                    <a:pt x="2853" y="5570"/>
                    <a:pt x="2830" y="5776"/>
                  </a:cubicBezTo>
                  <a:cubicBezTo>
                    <a:pt x="2808" y="6209"/>
                    <a:pt x="2602" y="6757"/>
                    <a:pt x="2100" y="7054"/>
                  </a:cubicBezTo>
                  <a:cubicBezTo>
                    <a:pt x="1938" y="7144"/>
                    <a:pt x="1706" y="7205"/>
                    <a:pt x="1492" y="7205"/>
                  </a:cubicBezTo>
                  <a:cubicBezTo>
                    <a:pt x="1434" y="7205"/>
                    <a:pt x="1378" y="7201"/>
                    <a:pt x="1324" y="7191"/>
                  </a:cubicBezTo>
                  <a:cubicBezTo>
                    <a:pt x="1050" y="7145"/>
                    <a:pt x="799" y="7054"/>
                    <a:pt x="616" y="6940"/>
                  </a:cubicBezTo>
                  <a:cubicBezTo>
                    <a:pt x="245" y="6699"/>
                    <a:pt x="62" y="6459"/>
                    <a:pt x="27" y="6459"/>
                  </a:cubicBezTo>
                  <a:cubicBezTo>
                    <a:pt x="25" y="6459"/>
                    <a:pt x="24" y="6460"/>
                    <a:pt x="23" y="6460"/>
                  </a:cubicBezTo>
                  <a:cubicBezTo>
                    <a:pt x="0" y="6460"/>
                    <a:pt x="114" y="6780"/>
                    <a:pt x="502" y="7100"/>
                  </a:cubicBezTo>
                  <a:cubicBezTo>
                    <a:pt x="752" y="7318"/>
                    <a:pt x="1174" y="7516"/>
                    <a:pt x="1635" y="7516"/>
                  </a:cubicBezTo>
                  <a:cubicBezTo>
                    <a:pt x="1847" y="7516"/>
                    <a:pt x="2067" y="7474"/>
                    <a:pt x="2283" y="7374"/>
                  </a:cubicBezTo>
                  <a:cubicBezTo>
                    <a:pt x="2420" y="7282"/>
                    <a:pt x="2579" y="7214"/>
                    <a:pt x="2716" y="7077"/>
                  </a:cubicBezTo>
                  <a:cubicBezTo>
                    <a:pt x="2762" y="7008"/>
                    <a:pt x="2830" y="6963"/>
                    <a:pt x="2876" y="6894"/>
                  </a:cubicBezTo>
                  <a:cubicBezTo>
                    <a:pt x="2922" y="6826"/>
                    <a:pt x="2990" y="6757"/>
                    <a:pt x="3036" y="6689"/>
                  </a:cubicBezTo>
                  <a:cubicBezTo>
                    <a:pt x="3127" y="6552"/>
                    <a:pt x="3150" y="6392"/>
                    <a:pt x="3218" y="6255"/>
                  </a:cubicBezTo>
                  <a:cubicBezTo>
                    <a:pt x="3241" y="6118"/>
                    <a:pt x="3287" y="5981"/>
                    <a:pt x="3310" y="5844"/>
                  </a:cubicBezTo>
                  <a:cubicBezTo>
                    <a:pt x="3355" y="5593"/>
                    <a:pt x="3355" y="5388"/>
                    <a:pt x="3378" y="5251"/>
                  </a:cubicBezTo>
                  <a:cubicBezTo>
                    <a:pt x="3378" y="5114"/>
                    <a:pt x="3378" y="5023"/>
                    <a:pt x="3378" y="5023"/>
                  </a:cubicBezTo>
                  <a:cubicBezTo>
                    <a:pt x="3378" y="5023"/>
                    <a:pt x="3333" y="3767"/>
                    <a:pt x="3310" y="2512"/>
                  </a:cubicBezTo>
                  <a:cubicBezTo>
                    <a:pt x="3264" y="1256"/>
                    <a:pt x="3196" y="1"/>
                    <a:pt x="31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1"/>
            <p:cNvSpPr/>
            <p:nvPr/>
          </p:nvSpPr>
          <p:spPr>
            <a:xfrm>
              <a:off x="4460225" y="2945650"/>
              <a:ext cx="219725" cy="171225"/>
            </a:xfrm>
            <a:custGeom>
              <a:avLst/>
              <a:gdLst/>
              <a:ahLst/>
              <a:cxnLst/>
              <a:rect l="l" t="t" r="r" b="b"/>
              <a:pathLst>
                <a:path w="8789" h="6849" extrusionOk="0">
                  <a:moveTo>
                    <a:pt x="4520" y="1"/>
                  </a:moveTo>
                  <a:cubicBezTo>
                    <a:pt x="4520" y="1"/>
                    <a:pt x="274" y="115"/>
                    <a:pt x="274" y="274"/>
                  </a:cubicBezTo>
                  <a:cubicBezTo>
                    <a:pt x="274" y="411"/>
                    <a:pt x="4520" y="525"/>
                    <a:pt x="4520" y="525"/>
                  </a:cubicBezTo>
                  <a:cubicBezTo>
                    <a:pt x="4520" y="525"/>
                    <a:pt x="7715" y="434"/>
                    <a:pt x="8583" y="320"/>
                  </a:cubicBezTo>
                  <a:lnTo>
                    <a:pt x="8583" y="320"/>
                  </a:lnTo>
                  <a:cubicBezTo>
                    <a:pt x="8537" y="480"/>
                    <a:pt x="8514" y="936"/>
                    <a:pt x="8423" y="1575"/>
                  </a:cubicBezTo>
                  <a:cubicBezTo>
                    <a:pt x="8355" y="1963"/>
                    <a:pt x="8286" y="2420"/>
                    <a:pt x="8149" y="2876"/>
                  </a:cubicBezTo>
                  <a:cubicBezTo>
                    <a:pt x="8035" y="3356"/>
                    <a:pt x="7852" y="3835"/>
                    <a:pt x="7601" y="4292"/>
                  </a:cubicBezTo>
                  <a:cubicBezTo>
                    <a:pt x="7373" y="4748"/>
                    <a:pt x="7076" y="5159"/>
                    <a:pt x="6711" y="5479"/>
                  </a:cubicBezTo>
                  <a:cubicBezTo>
                    <a:pt x="6369" y="5775"/>
                    <a:pt x="5981" y="6004"/>
                    <a:pt x="5638" y="6118"/>
                  </a:cubicBezTo>
                  <a:cubicBezTo>
                    <a:pt x="5296" y="6232"/>
                    <a:pt x="4976" y="6300"/>
                    <a:pt x="4771" y="6300"/>
                  </a:cubicBezTo>
                  <a:cubicBezTo>
                    <a:pt x="4657" y="6300"/>
                    <a:pt x="4566" y="6323"/>
                    <a:pt x="4520" y="6323"/>
                  </a:cubicBezTo>
                  <a:lnTo>
                    <a:pt x="4429" y="6323"/>
                  </a:lnTo>
                  <a:cubicBezTo>
                    <a:pt x="4429" y="6323"/>
                    <a:pt x="4314" y="6300"/>
                    <a:pt x="4086" y="6300"/>
                  </a:cubicBezTo>
                  <a:cubicBezTo>
                    <a:pt x="3881" y="6277"/>
                    <a:pt x="3584" y="6232"/>
                    <a:pt x="3242" y="6095"/>
                  </a:cubicBezTo>
                  <a:cubicBezTo>
                    <a:pt x="2534" y="5844"/>
                    <a:pt x="1758" y="5136"/>
                    <a:pt x="1233" y="4246"/>
                  </a:cubicBezTo>
                  <a:cubicBezTo>
                    <a:pt x="708" y="3356"/>
                    <a:pt x="388" y="2329"/>
                    <a:pt x="229" y="1575"/>
                  </a:cubicBezTo>
                  <a:cubicBezTo>
                    <a:pt x="229" y="1484"/>
                    <a:pt x="206" y="1393"/>
                    <a:pt x="183" y="1302"/>
                  </a:cubicBezTo>
                  <a:cubicBezTo>
                    <a:pt x="183" y="1210"/>
                    <a:pt x="183" y="1119"/>
                    <a:pt x="183" y="1050"/>
                  </a:cubicBezTo>
                  <a:cubicBezTo>
                    <a:pt x="183" y="891"/>
                    <a:pt x="160" y="754"/>
                    <a:pt x="183" y="640"/>
                  </a:cubicBezTo>
                  <a:cubicBezTo>
                    <a:pt x="183" y="411"/>
                    <a:pt x="183" y="274"/>
                    <a:pt x="160" y="274"/>
                  </a:cubicBezTo>
                  <a:cubicBezTo>
                    <a:pt x="159" y="273"/>
                    <a:pt x="157" y="272"/>
                    <a:pt x="155" y="272"/>
                  </a:cubicBezTo>
                  <a:cubicBezTo>
                    <a:pt x="134" y="272"/>
                    <a:pt x="111" y="405"/>
                    <a:pt x="69" y="617"/>
                  </a:cubicBezTo>
                  <a:cubicBezTo>
                    <a:pt x="46" y="731"/>
                    <a:pt x="23" y="891"/>
                    <a:pt x="23" y="1050"/>
                  </a:cubicBezTo>
                  <a:cubicBezTo>
                    <a:pt x="23" y="1119"/>
                    <a:pt x="23" y="1210"/>
                    <a:pt x="0" y="1302"/>
                  </a:cubicBezTo>
                  <a:cubicBezTo>
                    <a:pt x="23" y="1416"/>
                    <a:pt x="23" y="1484"/>
                    <a:pt x="46" y="1598"/>
                  </a:cubicBezTo>
                  <a:cubicBezTo>
                    <a:pt x="115" y="2397"/>
                    <a:pt x="388" y="3470"/>
                    <a:pt x="913" y="4429"/>
                  </a:cubicBezTo>
                  <a:cubicBezTo>
                    <a:pt x="1416" y="5387"/>
                    <a:pt x="2237" y="6209"/>
                    <a:pt x="3036" y="6529"/>
                  </a:cubicBezTo>
                  <a:cubicBezTo>
                    <a:pt x="3424" y="6711"/>
                    <a:pt x="3789" y="6780"/>
                    <a:pt x="4041" y="6802"/>
                  </a:cubicBezTo>
                  <a:cubicBezTo>
                    <a:pt x="4292" y="6825"/>
                    <a:pt x="4429" y="6848"/>
                    <a:pt x="4429" y="6848"/>
                  </a:cubicBezTo>
                  <a:lnTo>
                    <a:pt x="4520" y="6848"/>
                  </a:lnTo>
                  <a:cubicBezTo>
                    <a:pt x="4588" y="6825"/>
                    <a:pt x="4702" y="6825"/>
                    <a:pt x="4817" y="6802"/>
                  </a:cubicBezTo>
                  <a:cubicBezTo>
                    <a:pt x="5068" y="6802"/>
                    <a:pt x="5410" y="6711"/>
                    <a:pt x="5798" y="6574"/>
                  </a:cubicBezTo>
                  <a:cubicBezTo>
                    <a:pt x="6209" y="6437"/>
                    <a:pt x="6620" y="6141"/>
                    <a:pt x="7008" y="5798"/>
                  </a:cubicBezTo>
                  <a:cubicBezTo>
                    <a:pt x="7396" y="5433"/>
                    <a:pt x="7693" y="4954"/>
                    <a:pt x="7944" y="4451"/>
                  </a:cubicBezTo>
                  <a:cubicBezTo>
                    <a:pt x="8172" y="3972"/>
                    <a:pt x="8332" y="3447"/>
                    <a:pt x="8446" y="2945"/>
                  </a:cubicBezTo>
                  <a:cubicBezTo>
                    <a:pt x="8537" y="2466"/>
                    <a:pt x="8606" y="1986"/>
                    <a:pt x="8628" y="1598"/>
                  </a:cubicBezTo>
                  <a:cubicBezTo>
                    <a:pt x="8674" y="936"/>
                    <a:pt x="8651" y="457"/>
                    <a:pt x="8606" y="320"/>
                  </a:cubicBezTo>
                  <a:cubicBezTo>
                    <a:pt x="8720" y="297"/>
                    <a:pt x="8788" y="274"/>
                    <a:pt x="8788" y="274"/>
                  </a:cubicBezTo>
                  <a:cubicBezTo>
                    <a:pt x="8788" y="115"/>
                    <a:pt x="4520" y="1"/>
                    <a:pt x="4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1"/>
            <p:cNvSpPr/>
            <p:nvPr/>
          </p:nvSpPr>
          <p:spPr>
            <a:xfrm>
              <a:off x="4748975" y="3173900"/>
              <a:ext cx="307575" cy="487350"/>
            </a:xfrm>
            <a:custGeom>
              <a:avLst/>
              <a:gdLst/>
              <a:ahLst/>
              <a:cxnLst/>
              <a:rect l="l" t="t" r="r" b="b"/>
              <a:pathLst>
                <a:path w="12303" h="19494" extrusionOk="0">
                  <a:moveTo>
                    <a:pt x="23" y="1"/>
                  </a:moveTo>
                  <a:cubicBezTo>
                    <a:pt x="0" y="23"/>
                    <a:pt x="69" y="92"/>
                    <a:pt x="160" y="252"/>
                  </a:cubicBezTo>
                  <a:cubicBezTo>
                    <a:pt x="205" y="320"/>
                    <a:pt x="274" y="389"/>
                    <a:pt x="365" y="503"/>
                  </a:cubicBezTo>
                  <a:cubicBezTo>
                    <a:pt x="434" y="594"/>
                    <a:pt x="525" y="685"/>
                    <a:pt x="639" y="777"/>
                  </a:cubicBezTo>
                  <a:cubicBezTo>
                    <a:pt x="662" y="822"/>
                    <a:pt x="708" y="845"/>
                    <a:pt x="730" y="868"/>
                  </a:cubicBezTo>
                  <a:cubicBezTo>
                    <a:pt x="708" y="936"/>
                    <a:pt x="708" y="1005"/>
                    <a:pt x="685" y="1096"/>
                  </a:cubicBezTo>
                  <a:cubicBezTo>
                    <a:pt x="662" y="1370"/>
                    <a:pt x="616" y="1758"/>
                    <a:pt x="594" y="2215"/>
                  </a:cubicBezTo>
                  <a:cubicBezTo>
                    <a:pt x="548" y="3128"/>
                    <a:pt x="594" y="4383"/>
                    <a:pt x="845" y="5593"/>
                  </a:cubicBezTo>
                  <a:cubicBezTo>
                    <a:pt x="913" y="5890"/>
                    <a:pt x="959" y="6209"/>
                    <a:pt x="1050" y="6506"/>
                  </a:cubicBezTo>
                  <a:cubicBezTo>
                    <a:pt x="1141" y="6780"/>
                    <a:pt x="1233" y="7076"/>
                    <a:pt x="1324" y="7350"/>
                  </a:cubicBezTo>
                  <a:cubicBezTo>
                    <a:pt x="1438" y="7624"/>
                    <a:pt x="1552" y="7875"/>
                    <a:pt x="1666" y="8126"/>
                  </a:cubicBezTo>
                  <a:cubicBezTo>
                    <a:pt x="1712" y="8241"/>
                    <a:pt x="1780" y="8377"/>
                    <a:pt x="1826" y="8492"/>
                  </a:cubicBezTo>
                  <a:cubicBezTo>
                    <a:pt x="1895" y="8583"/>
                    <a:pt x="1963" y="8697"/>
                    <a:pt x="2009" y="8788"/>
                  </a:cubicBezTo>
                  <a:cubicBezTo>
                    <a:pt x="2260" y="9199"/>
                    <a:pt x="2465" y="9542"/>
                    <a:pt x="2625" y="9747"/>
                  </a:cubicBezTo>
                  <a:cubicBezTo>
                    <a:pt x="2785" y="9975"/>
                    <a:pt x="2876" y="10089"/>
                    <a:pt x="2876" y="10089"/>
                  </a:cubicBezTo>
                  <a:cubicBezTo>
                    <a:pt x="2876" y="10089"/>
                    <a:pt x="2990" y="10204"/>
                    <a:pt x="3173" y="10432"/>
                  </a:cubicBezTo>
                  <a:cubicBezTo>
                    <a:pt x="3264" y="10523"/>
                    <a:pt x="3378" y="10637"/>
                    <a:pt x="3515" y="10797"/>
                  </a:cubicBezTo>
                  <a:cubicBezTo>
                    <a:pt x="3629" y="10934"/>
                    <a:pt x="3812" y="11071"/>
                    <a:pt x="3994" y="11231"/>
                  </a:cubicBezTo>
                  <a:cubicBezTo>
                    <a:pt x="4383" y="11505"/>
                    <a:pt x="4862" y="11847"/>
                    <a:pt x="5478" y="11961"/>
                  </a:cubicBezTo>
                  <a:cubicBezTo>
                    <a:pt x="5732" y="12020"/>
                    <a:pt x="5999" y="12049"/>
                    <a:pt x="6270" y="12049"/>
                  </a:cubicBezTo>
                  <a:cubicBezTo>
                    <a:pt x="6631" y="12049"/>
                    <a:pt x="6998" y="11997"/>
                    <a:pt x="7350" y="11893"/>
                  </a:cubicBezTo>
                  <a:cubicBezTo>
                    <a:pt x="7966" y="11710"/>
                    <a:pt x="8537" y="11368"/>
                    <a:pt x="8970" y="10934"/>
                  </a:cubicBezTo>
                  <a:cubicBezTo>
                    <a:pt x="9085" y="10843"/>
                    <a:pt x="9176" y="10728"/>
                    <a:pt x="9267" y="10614"/>
                  </a:cubicBezTo>
                  <a:cubicBezTo>
                    <a:pt x="9336" y="10500"/>
                    <a:pt x="9427" y="10409"/>
                    <a:pt x="9518" y="10295"/>
                  </a:cubicBezTo>
                  <a:cubicBezTo>
                    <a:pt x="9632" y="10044"/>
                    <a:pt x="9792" y="9838"/>
                    <a:pt x="9861" y="9610"/>
                  </a:cubicBezTo>
                  <a:cubicBezTo>
                    <a:pt x="9906" y="9519"/>
                    <a:pt x="9952" y="9405"/>
                    <a:pt x="9998" y="9313"/>
                  </a:cubicBezTo>
                  <a:lnTo>
                    <a:pt x="10020" y="9245"/>
                  </a:lnTo>
                  <a:lnTo>
                    <a:pt x="10043" y="9176"/>
                  </a:lnTo>
                  <a:cubicBezTo>
                    <a:pt x="10066" y="9131"/>
                    <a:pt x="10089" y="9085"/>
                    <a:pt x="10112" y="9039"/>
                  </a:cubicBezTo>
                  <a:cubicBezTo>
                    <a:pt x="10180" y="8857"/>
                    <a:pt x="10203" y="8697"/>
                    <a:pt x="10226" y="8560"/>
                  </a:cubicBezTo>
                  <a:cubicBezTo>
                    <a:pt x="10271" y="8286"/>
                    <a:pt x="10271" y="8126"/>
                    <a:pt x="10249" y="8126"/>
                  </a:cubicBezTo>
                  <a:lnTo>
                    <a:pt x="10249" y="8126"/>
                  </a:lnTo>
                  <a:cubicBezTo>
                    <a:pt x="10249" y="8126"/>
                    <a:pt x="10203" y="8286"/>
                    <a:pt x="10134" y="8537"/>
                  </a:cubicBezTo>
                  <a:cubicBezTo>
                    <a:pt x="10089" y="8651"/>
                    <a:pt x="10043" y="8811"/>
                    <a:pt x="9975" y="8971"/>
                  </a:cubicBezTo>
                  <a:cubicBezTo>
                    <a:pt x="9952" y="9017"/>
                    <a:pt x="9929" y="9062"/>
                    <a:pt x="9906" y="9085"/>
                  </a:cubicBezTo>
                  <a:cubicBezTo>
                    <a:pt x="9883" y="9131"/>
                    <a:pt x="9861" y="9199"/>
                    <a:pt x="9838" y="9245"/>
                  </a:cubicBezTo>
                  <a:cubicBezTo>
                    <a:pt x="9792" y="9336"/>
                    <a:pt x="9724" y="9427"/>
                    <a:pt x="9678" y="9542"/>
                  </a:cubicBezTo>
                  <a:cubicBezTo>
                    <a:pt x="9313" y="10340"/>
                    <a:pt x="8400" y="11253"/>
                    <a:pt x="7258" y="11527"/>
                  </a:cubicBezTo>
                  <a:cubicBezTo>
                    <a:pt x="6984" y="11604"/>
                    <a:pt x="6704" y="11639"/>
                    <a:pt x="6432" y="11639"/>
                  </a:cubicBezTo>
                  <a:cubicBezTo>
                    <a:pt x="6138" y="11639"/>
                    <a:pt x="5853" y="11598"/>
                    <a:pt x="5592" y="11527"/>
                  </a:cubicBezTo>
                  <a:cubicBezTo>
                    <a:pt x="5044" y="11436"/>
                    <a:pt x="4634" y="11117"/>
                    <a:pt x="4291" y="10843"/>
                  </a:cubicBezTo>
                  <a:cubicBezTo>
                    <a:pt x="4131" y="10706"/>
                    <a:pt x="3994" y="10569"/>
                    <a:pt x="3858" y="10432"/>
                  </a:cubicBezTo>
                  <a:cubicBezTo>
                    <a:pt x="3743" y="10295"/>
                    <a:pt x="3629" y="10181"/>
                    <a:pt x="3561" y="10089"/>
                  </a:cubicBezTo>
                  <a:cubicBezTo>
                    <a:pt x="3401" y="9884"/>
                    <a:pt x="3310" y="9770"/>
                    <a:pt x="3310" y="9770"/>
                  </a:cubicBezTo>
                  <a:cubicBezTo>
                    <a:pt x="3310" y="9770"/>
                    <a:pt x="3196" y="9656"/>
                    <a:pt x="3036" y="9450"/>
                  </a:cubicBezTo>
                  <a:cubicBezTo>
                    <a:pt x="2876" y="9222"/>
                    <a:pt x="2671" y="8925"/>
                    <a:pt x="2442" y="8537"/>
                  </a:cubicBezTo>
                  <a:cubicBezTo>
                    <a:pt x="2374" y="8446"/>
                    <a:pt x="2305" y="8355"/>
                    <a:pt x="2237" y="8263"/>
                  </a:cubicBezTo>
                  <a:cubicBezTo>
                    <a:pt x="2191" y="8149"/>
                    <a:pt x="2123" y="8035"/>
                    <a:pt x="2077" y="7921"/>
                  </a:cubicBezTo>
                  <a:cubicBezTo>
                    <a:pt x="1963" y="7693"/>
                    <a:pt x="1826" y="7442"/>
                    <a:pt x="1735" y="7191"/>
                  </a:cubicBezTo>
                  <a:cubicBezTo>
                    <a:pt x="1621" y="6939"/>
                    <a:pt x="1529" y="6666"/>
                    <a:pt x="1438" y="6369"/>
                  </a:cubicBezTo>
                  <a:cubicBezTo>
                    <a:pt x="1324" y="6095"/>
                    <a:pt x="1278" y="5798"/>
                    <a:pt x="1187" y="5502"/>
                  </a:cubicBezTo>
                  <a:cubicBezTo>
                    <a:pt x="730" y="3607"/>
                    <a:pt x="799" y="1621"/>
                    <a:pt x="799" y="936"/>
                  </a:cubicBezTo>
                  <a:lnTo>
                    <a:pt x="799" y="936"/>
                  </a:lnTo>
                  <a:cubicBezTo>
                    <a:pt x="1210" y="1324"/>
                    <a:pt x="1803" y="1735"/>
                    <a:pt x="2420" y="2078"/>
                  </a:cubicBezTo>
                  <a:cubicBezTo>
                    <a:pt x="3104" y="2489"/>
                    <a:pt x="3789" y="2854"/>
                    <a:pt x="4314" y="3128"/>
                  </a:cubicBezTo>
                  <a:cubicBezTo>
                    <a:pt x="4839" y="3424"/>
                    <a:pt x="5181" y="3607"/>
                    <a:pt x="5181" y="3607"/>
                  </a:cubicBezTo>
                  <a:cubicBezTo>
                    <a:pt x="5181" y="3607"/>
                    <a:pt x="5547" y="3767"/>
                    <a:pt x="6094" y="4018"/>
                  </a:cubicBezTo>
                  <a:cubicBezTo>
                    <a:pt x="6642" y="4246"/>
                    <a:pt x="7373" y="4566"/>
                    <a:pt x="8126" y="4794"/>
                  </a:cubicBezTo>
                  <a:cubicBezTo>
                    <a:pt x="8879" y="5045"/>
                    <a:pt x="9678" y="5228"/>
                    <a:pt x="10249" y="5319"/>
                  </a:cubicBezTo>
                  <a:cubicBezTo>
                    <a:pt x="10271" y="5342"/>
                    <a:pt x="10271" y="5342"/>
                    <a:pt x="10271" y="5342"/>
                  </a:cubicBezTo>
                  <a:cubicBezTo>
                    <a:pt x="10317" y="5479"/>
                    <a:pt x="10363" y="5638"/>
                    <a:pt x="10386" y="5775"/>
                  </a:cubicBezTo>
                  <a:cubicBezTo>
                    <a:pt x="10477" y="6072"/>
                    <a:pt x="10545" y="6369"/>
                    <a:pt x="10614" y="6666"/>
                  </a:cubicBezTo>
                  <a:cubicBezTo>
                    <a:pt x="10477" y="6894"/>
                    <a:pt x="10340" y="7122"/>
                    <a:pt x="10203" y="7282"/>
                  </a:cubicBezTo>
                  <a:cubicBezTo>
                    <a:pt x="10043" y="7464"/>
                    <a:pt x="9952" y="7579"/>
                    <a:pt x="9952" y="7579"/>
                  </a:cubicBezTo>
                  <a:cubicBezTo>
                    <a:pt x="9952" y="7579"/>
                    <a:pt x="9587" y="8058"/>
                    <a:pt x="9153" y="8514"/>
                  </a:cubicBezTo>
                  <a:cubicBezTo>
                    <a:pt x="8719" y="8948"/>
                    <a:pt x="8240" y="9382"/>
                    <a:pt x="8263" y="9427"/>
                  </a:cubicBezTo>
                  <a:cubicBezTo>
                    <a:pt x="8267" y="9434"/>
                    <a:pt x="8276" y="9437"/>
                    <a:pt x="8288" y="9437"/>
                  </a:cubicBezTo>
                  <a:cubicBezTo>
                    <a:pt x="8413" y="9437"/>
                    <a:pt x="8927" y="9141"/>
                    <a:pt x="9404" y="8788"/>
                  </a:cubicBezTo>
                  <a:cubicBezTo>
                    <a:pt x="9906" y="8400"/>
                    <a:pt x="10363" y="7898"/>
                    <a:pt x="10363" y="7898"/>
                  </a:cubicBezTo>
                  <a:cubicBezTo>
                    <a:pt x="10363" y="7898"/>
                    <a:pt x="10454" y="7761"/>
                    <a:pt x="10591" y="7556"/>
                  </a:cubicBezTo>
                  <a:cubicBezTo>
                    <a:pt x="10659" y="7487"/>
                    <a:pt x="10705" y="7373"/>
                    <a:pt x="10774" y="7259"/>
                  </a:cubicBezTo>
                  <a:cubicBezTo>
                    <a:pt x="10911" y="7853"/>
                    <a:pt x="11047" y="8423"/>
                    <a:pt x="11139" y="8880"/>
                  </a:cubicBezTo>
                  <a:cubicBezTo>
                    <a:pt x="11230" y="9313"/>
                    <a:pt x="11299" y="9679"/>
                    <a:pt x="11344" y="9930"/>
                  </a:cubicBezTo>
                  <a:cubicBezTo>
                    <a:pt x="11390" y="10181"/>
                    <a:pt x="11413" y="10318"/>
                    <a:pt x="11413" y="10318"/>
                  </a:cubicBezTo>
                  <a:cubicBezTo>
                    <a:pt x="11413" y="10318"/>
                    <a:pt x="11436" y="10455"/>
                    <a:pt x="11481" y="10706"/>
                  </a:cubicBezTo>
                  <a:cubicBezTo>
                    <a:pt x="11527" y="10957"/>
                    <a:pt x="11595" y="11322"/>
                    <a:pt x="11641" y="11733"/>
                  </a:cubicBezTo>
                  <a:cubicBezTo>
                    <a:pt x="11778" y="12600"/>
                    <a:pt x="11892" y="13764"/>
                    <a:pt x="11869" y="14906"/>
                  </a:cubicBezTo>
                  <a:cubicBezTo>
                    <a:pt x="11869" y="16070"/>
                    <a:pt x="11755" y="17234"/>
                    <a:pt x="11595" y="18101"/>
                  </a:cubicBezTo>
                  <a:cubicBezTo>
                    <a:pt x="11436" y="18946"/>
                    <a:pt x="11139" y="19448"/>
                    <a:pt x="11184" y="19493"/>
                  </a:cubicBezTo>
                  <a:cubicBezTo>
                    <a:pt x="11207" y="19493"/>
                    <a:pt x="11276" y="19379"/>
                    <a:pt x="11413" y="19151"/>
                  </a:cubicBezTo>
                  <a:cubicBezTo>
                    <a:pt x="11550" y="18923"/>
                    <a:pt x="11687" y="18558"/>
                    <a:pt x="11778" y="18147"/>
                  </a:cubicBezTo>
                  <a:cubicBezTo>
                    <a:pt x="12006" y="17279"/>
                    <a:pt x="12189" y="16115"/>
                    <a:pt x="12234" y="14928"/>
                  </a:cubicBezTo>
                  <a:cubicBezTo>
                    <a:pt x="12303" y="13741"/>
                    <a:pt x="12234" y="12555"/>
                    <a:pt x="12120" y="11687"/>
                  </a:cubicBezTo>
                  <a:cubicBezTo>
                    <a:pt x="12097" y="11231"/>
                    <a:pt x="12029" y="10865"/>
                    <a:pt x="11983" y="10614"/>
                  </a:cubicBezTo>
                  <a:cubicBezTo>
                    <a:pt x="11961" y="10363"/>
                    <a:pt x="11938" y="10226"/>
                    <a:pt x="11938" y="10226"/>
                  </a:cubicBezTo>
                  <a:cubicBezTo>
                    <a:pt x="11938" y="10226"/>
                    <a:pt x="11892" y="10067"/>
                    <a:pt x="11846" y="9815"/>
                  </a:cubicBezTo>
                  <a:cubicBezTo>
                    <a:pt x="11778" y="9564"/>
                    <a:pt x="11709" y="9199"/>
                    <a:pt x="11618" y="8788"/>
                  </a:cubicBezTo>
                  <a:cubicBezTo>
                    <a:pt x="11458" y="8172"/>
                    <a:pt x="11276" y="7442"/>
                    <a:pt x="11047" y="6666"/>
                  </a:cubicBezTo>
                  <a:cubicBezTo>
                    <a:pt x="11253" y="6072"/>
                    <a:pt x="11253" y="5456"/>
                    <a:pt x="11184" y="5456"/>
                  </a:cubicBezTo>
                  <a:cubicBezTo>
                    <a:pt x="11139" y="5456"/>
                    <a:pt x="11047" y="5775"/>
                    <a:pt x="10888" y="6141"/>
                  </a:cubicBezTo>
                  <a:cubicBezTo>
                    <a:pt x="10842" y="5981"/>
                    <a:pt x="10796" y="5844"/>
                    <a:pt x="10751" y="5684"/>
                  </a:cubicBezTo>
                  <a:cubicBezTo>
                    <a:pt x="10728" y="5570"/>
                    <a:pt x="10682" y="5479"/>
                    <a:pt x="10659" y="5387"/>
                  </a:cubicBezTo>
                  <a:lnTo>
                    <a:pt x="10659" y="5387"/>
                  </a:lnTo>
                  <a:cubicBezTo>
                    <a:pt x="10918" y="5404"/>
                    <a:pt x="11107" y="5420"/>
                    <a:pt x="11196" y="5420"/>
                  </a:cubicBezTo>
                  <a:cubicBezTo>
                    <a:pt x="11233" y="5420"/>
                    <a:pt x="11253" y="5417"/>
                    <a:pt x="11253" y="5410"/>
                  </a:cubicBezTo>
                  <a:cubicBezTo>
                    <a:pt x="11253" y="5365"/>
                    <a:pt x="11002" y="5296"/>
                    <a:pt x="10614" y="5205"/>
                  </a:cubicBezTo>
                  <a:cubicBezTo>
                    <a:pt x="10294" y="4246"/>
                    <a:pt x="9998" y="3333"/>
                    <a:pt x="9769" y="2626"/>
                  </a:cubicBezTo>
                  <a:cubicBezTo>
                    <a:pt x="9501" y="1798"/>
                    <a:pt x="9320" y="1255"/>
                    <a:pt x="9270" y="1255"/>
                  </a:cubicBezTo>
                  <a:cubicBezTo>
                    <a:pt x="9269" y="1255"/>
                    <a:pt x="9268" y="1256"/>
                    <a:pt x="9267" y="1256"/>
                  </a:cubicBezTo>
                  <a:cubicBezTo>
                    <a:pt x="9244" y="1256"/>
                    <a:pt x="9358" y="1827"/>
                    <a:pt x="9564" y="2671"/>
                  </a:cubicBezTo>
                  <a:cubicBezTo>
                    <a:pt x="9746" y="3356"/>
                    <a:pt x="9975" y="4200"/>
                    <a:pt x="10203" y="5113"/>
                  </a:cubicBezTo>
                  <a:cubicBezTo>
                    <a:pt x="9655" y="4954"/>
                    <a:pt x="8948" y="4725"/>
                    <a:pt x="8263" y="4452"/>
                  </a:cubicBezTo>
                  <a:cubicBezTo>
                    <a:pt x="7532" y="4178"/>
                    <a:pt x="6825" y="3835"/>
                    <a:pt x="6300" y="3584"/>
                  </a:cubicBezTo>
                  <a:cubicBezTo>
                    <a:pt x="5775" y="3310"/>
                    <a:pt x="5410" y="3128"/>
                    <a:pt x="5410" y="3128"/>
                  </a:cubicBezTo>
                  <a:cubicBezTo>
                    <a:pt x="5410" y="3128"/>
                    <a:pt x="3994" y="2443"/>
                    <a:pt x="2602" y="1758"/>
                  </a:cubicBezTo>
                  <a:cubicBezTo>
                    <a:pt x="1895" y="1416"/>
                    <a:pt x="1233" y="1005"/>
                    <a:pt x="776" y="640"/>
                  </a:cubicBezTo>
                  <a:cubicBezTo>
                    <a:pt x="662" y="548"/>
                    <a:pt x="548" y="457"/>
                    <a:pt x="457" y="389"/>
                  </a:cubicBezTo>
                  <a:cubicBezTo>
                    <a:pt x="388" y="297"/>
                    <a:pt x="297" y="229"/>
                    <a:pt x="251" y="183"/>
                  </a:cubicBezTo>
                  <a:cubicBezTo>
                    <a:pt x="114" y="46"/>
                    <a:pt x="46" y="1"/>
                    <a:pt x="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1"/>
            <p:cNvSpPr/>
            <p:nvPr/>
          </p:nvSpPr>
          <p:spPr>
            <a:xfrm>
              <a:off x="4549250" y="3481900"/>
              <a:ext cx="188325" cy="56725"/>
            </a:xfrm>
            <a:custGeom>
              <a:avLst/>
              <a:gdLst/>
              <a:ahLst/>
              <a:cxnLst/>
              <a:rect l="l" t="t" r="r" b="b"/>
              <a:pathLst>
                <a:path w="7533" h="2269" extrusionOk="0">
                  <a:moveTo>
                    <a:pt x="1495" y="0"/>
                  </a:moveTo>
                  <a:cubicBezTo>
                    <a:pt x="687" y="0"/>
                    <a:pt x="19" y="41"/>
                    <a:pt x="0" y="98"/>
                  </a:cubicBezTo>
                  <a:cubicBezTo>
                    <a:pt x="0" y="166"/>
                    <a:pt x="1005" y="257"/>
                    <a:pt x="2009" y="371"/>
                  </a:cubicBezTo>
                  <a:cubicBezTo>
                    <a:pt x="2488" y="440"/>
                    <a:pt x="2990" y="508"/>
                    <a:pt x="3356" y="577"/>
                  </a:cubicBezTo>
                  <a:cubicBezTo>
                    <a:pt x="3721" y="645"/>
                    <a:pt x="3949" y="691"/>
                    <a:pt x="3949" y="691"/>
                  </a:cubicBezTo>
                  <a:cubicBezTo>
                    <a:pt x="3949" y="691"/>
                    <a:pt x="4017" y="714"/>
                    <a:pt x="4109" y="714"/>
                  </a:cubicBezTo>
                  <a:cubicBezTo>
                    <a:pt x="4223" y="737"/>
                    <a:pt x="4383" y="759"/>
                    <a:pt x="4542" y="828"/>
                  </a:cubicBezTo>
                  <a:cubicBezTo>
                    <a:pt x="4908" y="896"/>
                    <a:pt x="5364" y="1056"/>
                    <a:pt x="5821" y="1239"/>
                  </a:cubicBezTo>
                  <a:cubicBezTo>
                    <a:pt x="6277" y="1444"/>
                    <a:pt x="6688" y="1695"/>
                    <a:pt x="6985" y="1924"/>
                  </a:cubicBezTo>
                  <a:cubicBezTo>
                    <a:pt x="7262" y="2116"/>
                    <a:pt x="7460" y="2268"/>
                    <a:pt x="7503" y="2268"/>
                  </a:cubicBezTo>
                  <a:cubicBezTo>
                    <a:pt x="7506" y="2268"/>
                    <a:pt x="7508" y="2267"/>
                    <a:pt x="7510" y="2266"/>
                  </a:cubicBezTo>
                  <a:cubicBezTo>
                    <a:pt x="7533" y="2243"/>
                    <a:pt x="7396" y="2038"/>
                    <a:pt x="7122" y="1764"/>
                  </a:cubicBezTo>
                  <a:cubicBezTo>
                    <a:pt x="6848" y="1490"/>
                    <a:pt x="6437" y="1170"/>
                    <a:pt x="5980" y="919"/>
                  </a:cubicBezTo>
                  <a:cubicBezTo>
                    <a:pt x="5524" y="668"/>
                    <a:pt x="5045" y="463"/>
                    <a:pt x="4679" y="349"/>
                  </a:cubicBezTo>
                  <a:cubicBezTo>
                    <a:pt x="4497" y="280"/>
                    <a:pt x="4337" y="257"/>
                    <a:pt x="4223" y="212"/>
                  </a:cubicBezTo>
                  <a:cubicBezTo>
                    <a:pt x="4109" y="189"/>
                    <a:pt x="4063" y="166"/>
                    <a:pt x="4063" y="166"/>
                  </a:cubicBezTo>
                  <a:cubicBezTo>
                    <a:pt x="4063" y="166"/>
                    <a:pt x="3812" y="143"/>
                    <a:pt x="3424" y="98"/>
                  </a:cubicBezTo>
                  <a:cubicBezTo>
                    <a:pt x="3036" y="52"/>
                    <a:pt x="2534" y="6"/>
                    <a:pt x="2032" y="6"/>
                  </a:cubicBezTo>
                  <a:cubicBezTo>
                    <a:pt x="1850" y="2"/>
                    <a:pt x="1669" y="0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1"/>
            <p:cNvSpPr/>
            <p:nvPr/>
          </p:nvSpPr>
          <p:spPr>
            <a:xfrm>
              <a:off x="4580050" y="3516025"/>
              <a:ext cx="105025" cy="33775"/>
            </a:xfrm>
            <a:custGeom>
              <a:avLst/>
              <a:gdLst/>
              <a:ahLst/>
              <a:cxnLst/>
              <a:rect l="l" t="t" r="r" b="b"/>
              <a:pathLst>
                <a:path w="4201" h="1351" extrusionOk="0">
                  <a:moveTo>
                    <a:pt x="186" y="1"/>
                  </a:moveTo>
                  <a:cubicBezTo>
                    <a:pt x="84" y="1"/>
                    <a:pt x="24" y="11"/>
                    <a:pt x="24" y="34"/>
                  </a:cubicBezTo>
                  <a:cubicBezTo>
                    <a:pt x="1" y="102"/>
                    <a:pt x="526" y="285"/>
                    <a:pt x="1028" y="467"/>
                  </a:cubicBezTo>
                  <a:cubicBezTo>
                    <a:pt x="1553" y="650"/>
                    <a:pt x="2055" y="810"/>
                    <a:pt x="2055" y="810"/>
                  </a:cubicBezTo>
                  <a:cubicBezTo>
                    <a:pt x="2055" y="810"/>
                    <a:pt x="2580" y="969"/>
                    <a:pt x="3105" y="1084"/>
                  </a:cubicBezTo>
                  <a:cubicBezTo>
                    <a:pt x="3525" y="1217"/>
                    <a:pt x="3977" y="1351"/>
                    <a:pt x="4127" y="1351"/>
                  </a:cubicBezTo>
                  <a:cubicBezTo>
                    <a:pt x="4156" y="1351"/>
                    <a:pt x="4174" y="1346"/>
                    <a:pt x="4178" y="1335"/>
                  </a:cubicBezTo>
                  <a:cubicBezTo>
                    <a:pt x="4201" y="1266"/>
                    <a:pt x="3721" y="992"/>
                    <a:pt x="3219" y="741"/>
                  </a:cubicBezTo>
                  <a:cubicBezTo>
                    <a:pt x="2717" y="513"/>
                    <a:pt x="2215" y="307"/>
                    <a:pt x="2215" y="307"/>
                  </a:cubicBezTo>
                  <a:cubicBezTo>
                    <a:pt x="2215" y="307"/>
                    <a:pt x="1667" y="193"/>
                    <a:pt x="1119" y="102"/>
                  </a:cubicBezTo>
                  <a:cubicBezTo>
                    <a:pt x="754" y="41"/>
                    <a:pt x="389" y="1"/>
                    <a:pt x="1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1"/>
            <p:cNvSpPr/>
            <p:nvPr/>
          </p:nvSpPr>
          <p:spPr>
            <a:xfrm>
              <a:off x="5013725" y="3631525"/>
              <a:ext cx="45675" cy="169375"/>
            </a:xfrm>
            <a:custGeom>
              <a:avLst/>
              <a:gdLst/>
              <a:ahLst/>
              <a:cxnLst/>
              <a:rect l="l" t="t" r="r" b="b"/>
              <a:pathLst>
                <a:path w="1827" h="6775" extrusionOk="0">
                  <a:moveTo>
                    <a:pt x="1169" y="1"/>
                  </a:moveTo>
                  <a:cubicBezTo>
                    <a:pt x="1167" y="1"/>
                    <a:pt x="1166" y="1"/>
                    <a:pt x="1165" y="1"/>
                  </a:cubicBezTo>
                  <a:cubicBezTo>
                    <a:pt x="1097" y="24"/>
                    <a:pt x="1279" y="549"/>
                    <a:pt x="1325" y="1074"/>
                  </a:cubicBezTo>
                  <a:cubicBezTo>
                    <a:pt x="1348" y="1348"/>
                    <a:pt x="1325" y="1599"/>
                    <a:pt x="1279" y="1782"/>
                  </a:cubicBezTo>
                  <a:cubicBezTo>
                    <a:pt x="1234" y="1964"/>
                    <a:pt x="1188" y="2079"/>
                    <a:pt x="1188" y="2079"/>
                  </a:cubicBezTo>
                  <a:cubicBezTo>
                    <a:pt x="1188" y="2079"/>
                    <a:pt x="1165" y="2193"/>
                    <a:pt x="1097" y="2352"/>
                  </a:cubicBezTo>
                  <a:cubicBezTo>
                    <a:pt x="1005" y="2535"/>
                    <a:pt x="891" y="2763"/>
                    <a:pt x="731" y="2969"/>
                  </a:cubicBezTo>
                  <a:cubicBezTo>
                    <a:pt x="412" y="3402"/>
                    <a:pt x="1" y="3790"/>
                    <a:pt x="47" y="3836"/>
                  </a:cubicBezTo>
                  <a:cubicBezTo>
                    <a:pt x="49" y="3843"/>
                    <a:pt x="57" y="3847"/>
                    <a:pt x="69" y="3847"/>
                  </a:cubicBezTo>
                  <a:cubicBezTo>
                    <a:pt x="177" y="3847"/>
                    <a:pt x="637" y="3588"/>
                    <a:pt x="1005" y="3220"/>
                  </a:cubicBezTo>
                  <a:cubicBezTo>
                    <a:pt x="1211" y="3014"/>
                    <a:pt x="1393" y="2786"/>
                    <a:pt x="1530" y="2581"/>
                  </a:cubicBezTo>
                  <a:cubicBezTo>
                    <a:pt x="1530" y="2535"/>
                    <a:pt x="1553" y="2512"/>
                    <a:pt x="1576" y="2489"/>
                  </a:cubicBezTo>
                  <a:lnTo>
                    <a:pt x="1576" y="2489"/>
                  </a:lnTo>
                  <a:cubicBezTo>
                    <a:pt x="1530" y="2718"/>
                    <a:pt x="1462" y="3037"/>
                    <a:pt x="1439" y="3334"/>
                  </a:cubicBezTo>
                  <a:cubicBezTo>
                    <a:pt x="1371" y="3950"/>
                    <a:pt x="1279" y="4567"/>
                    <a:pt x="1279" y="4567"/>
                  </a:cubicBezTo>
                  <a:cubicBezTo>
                    <a:pt x="1279" y="4567"/>
                    <a:pt x="1256" y="4703"/>
                    <a:pt x="1234" y="4932"/>
                  </a:cubicBezTo>
                  <a:cubicBezTo>
                    <a:pt x="1211" y="5160"/>
                    <a:pt x="1188" y="5457"/>
                    <a:pt x="1097" y="5753"/>
                  </a:cubicBezTo>
                  <a:cubicBezTo>
                    <a:pt x="1028" y="6027"/>
                    <a:pt x="914" y="6301"/>
                    <a:pt x="777" y="6461"/>
                  </a:cubicBezTo>
                  <a:cubicBezTo>
                    <a:pt x="731" y="6552"/>
                    <a:pt x="663" y="6621"/>
                    <a:pt x="617" y="6666"/>
                  </a:cubicBezTo>
                  <a:cubicBezTo>
                    <a:pt x="549" y="6712"/>
                    <a:pt x="526" y="6735"/>
                    <a:pt x="549" y="6758"/>
                  </a:cubicBezTo>
                  <a:cubicBezTo>
                    <a:pt x="549" y="6769"/>
                    <a:pt x="560" y="6775"/>
                    <a:pt x="580" y="6775"/>
                  </a:cubicBezTo>
                  <a:cubicBezTo>
                    <a:pt x="600" y="6775"/>
                    <a:pt x="629" y="6769"/>
                    <a:pt x="663" y="6758"/>
                  </a:cubicBezTo>
                  <a:cubicBezTo>
                    <a:pt x="731" y="6735"/>
                    <a:pt x="823" y="6689"/>
                    <a:pt x="937" y="6621"/>
                  </a:cubicBezTo>
                  <a:cubicBezTo>
                    <a:pt x="1142" y="6461"/>
                    <a:pt x="1325" y="6164"/>
                    <a:pt x="1462" y="5868"/>
                  </a:cubicBezTo>
                  <a:cubicBezTo>
                    <a:pt x="1599" y="5571"/>
                    <a:pt x="1667" y="5251"/>
                    <a:pt x="1713" y="5023"/>
                  </a:cubicBezTo>
                  <a:cubicBezTo>
                    <a:pt x="1759" y="4772"/>
                    <a:pt x="1781" y="4612"/>
                    <a:pt x="1781" y="4612"/>
                  </a:cubicBezTo>
                  <a:cubicBezTo>
                    <a:pt x="1781" y="4612"/>
                    <a:pt x="1827" y="3973"/>
                    <a:pt x="1804" y="3357"/>
                  </a:cubicBezTo>
                  <a:cubicBezTo>
                    <a:pt x="1781" y="2741"/>
                    <a:pt x="1781" y="2124"/>
                    <a:pt x="1713" y="2101"/>
                  </a:cubicBezTo>
                  <a:cubicBezTo>
                    <a:pt x="1736" y="2033"/>
                    <a:pt x="1736" y="1964"/>
                    <a:pt x="1759" y="1850"/>
                  </a:cubicBezTo>
                  <a:cubicBezTo>
                    <a:pt x="1781" y="1622"/>
                    <a:pt x="1759" y="1303"/>
                    <a:pt x="1690" y="1029"/>
                  </a:cubicBezTo>
                  <a:cubicBezTo>
                    <a:pt x="1534" y="449"/>
                    <a:pt x="1226" y="1"/>
                    <a:pt x="1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1"/>
            <p:cNvSpPr/>
            <p:nvPr/>
          </p:nvSpPr>
          <p:spPr>
            <a:xfrm>
              <a:off x="4717000" y="3735250"/>
              <a:ext cx="327575" cy="42400"/>
            </a:xfrm>
            <a:custGeom>
              <a:avLst/>
              <a:gdLst/>
              <a:ahLst/>
              <a:cxnLst/>
              <a:rect l="l" t="t" r="r" b="b"/>
              <a:pathLst>
                <a:path w="13103" h="1696" extrusionOk="0">
                  <a:moveTo>
                    <a:pt x="13056" y="0"/>
                  </a:moveTo>
                  <a:cubicBezTo>
                    <a:pt x="12851" y="0"/>
                    <a:pt x="11375" y="438"/>
                    <a:pt x="9839" y="737"/>
                  </a:cubicBezTo>
                  <a:cubicBezTo>
                    <a:pt x="9040" y="874"/>
                    <a:pt x="8218" y="988"/>
                    <a:pt x="7602" y="1057"/>
                  </a:cubicBezTo>
                  <a:cubicBezTo>
                    <a:pt x="7305" y="1102"/>
                    <a:pt x="7054" y="1102"/>
                    <a:pt x="6871" y="1125"/>
                  </a:cubicBezTo>
                  <a:cubicBezTo>
                    <a:pt x="6689" y="1125"/>
                    <a:pt x="6575" y="1148"/>
                    <a:pt x="6575" y="1148"/>
                  </a:cubicBezTo>
                  <a:cubicBezTo>
                    <a:pt x="6575" y="1148"/>
                    <a:pt x="6186" y="1194"/>
                    <a:pt x="5570" y="1216"/>
                  </a:cubicBezTo>
                  <a:cubicBezTo>
                    <a:pt x="5251" y="1216"/>
                    <a:pt x="4885" y="1239"/>
                    <a:pt x="4520" y="1239"/>
                  </a:cubicBezTo>
                  <a:cubicBezTo>
                    <a:pt x="4132" y="1239"/>
                    <a:pt x="3721" y="1239"/>
                    <a:pt x="3311" y="1216"/>
                  </a:cubicBezTo>
                  <a:cubicBezTo>
                    <a:pt x="2512" y="1125"/>
                    <a:pt x="1667" y="965"/>
                    <a:pt x="1028" y="965"/>
                  </a:cubicBezTo>
                  <a:cubicBezTo>
                    <a:pt x="412" y="965"/>
                    <a:pt x="1" y="1102"/>
                    <a:pt x="1" y="1125"/>
                  </a:cubicBezTo>
                  <a:cubicBezTo>
                    <a:pt x="1" y="1139"/>
                    <a:pt x="37" y="1142"/>
                    <a:pt x="104" y="1142"/>
                  </a:cubicBezTo>
                  <a:cubicBezTo>
                    <a:pt x="175" y="1142"/>
                    <a:pt x="281" y="1138"/>
                    <a:pt x="415" y="1138"/>
                  </a:cubicBezTo>
                  <a:cubicBezTo>
                    <a:pt x="581" y="1138"/>
                    <a:pt x="789" y="1144"/>
                    <a:pt x="1028" y="1171"/>
                  </a:cubicBezTo>
                  <a:cubicBezTo>
                    <a:pt x="1644" y="1239"/>
                    <a:pt x="2443" y="1445"/>
                    <a:pt x="3265" y="1582"/>
                  </a:cubicBezTo>
                  <a:cubicBezTo>
                    <a:pt x="3699" y="1650"/>
                    <a:pt x="4109" y="1650"/>
                    <a:pt x="4497" y="1673"/>
                  </a:cubicBezTo>
                  <a:cubicBezTo>
                    <a:pt x="4885" y="1696"/>
                    <a:pt x="5251" y="1696"/>
                    <a:pt x="5570" y="1696"/>
                  </a:cubicBezTo>
                  <a:cubicBezTo>
                    <a:pt x="6209" y="1696"/>
                    <a:pt x="6620" y="1650"/>
                    <a:pt x="6620" y="1650"/>
                  </a:cubicBezTo>
                  <a:cubicBezTo>
                    <a:pt x="6620" y="1650"/>
                    <a:pt x="6734" y="1650"/>
                    <a:pt x="6917" y="1627"/>
                  </a:cubicBezTo>
                  <a:cubicBezTo>
                    <a:pt x="7100" y="1604"/>
                    <a:pt x="7351" y="1582"/>
                    <a:pt x="7670" y="1536"/>
                  </a:cubicBezTo>
                  <a:cubicBezTo>
                    <a:pt x="8286" y="1445"/>
                    <a:pt x="9108" y="1285"/>
                    <a:pt x="9930" y="1079"/>
                  </a:cubicBezTo>
                  <a:cubicBezTo>
                    <a:pt x="10752" y="897"/>
                    <a:pt x="11550" y="623"/>
                    <a:pt x="12121" y="418"/>
                  </a:cubicBezTo>
                  <a:cubicBezTo>
                    <a:pt x="12715" y="189"/>
                    <a:pt x="13103" y="29"/>
                    <a:pt x="13080" y="7"/>
                  </a:cubicBezTo>
                  <a:cubicBezTo>
                    <a:pt x="13078" y="2"/>
                    <a:pt x="13070" y="0"/>
                    <a:pt x="13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1"/>
            <p:cNvSpPr/>
            <p:nvPr/>
          </p:nvSpPr>
          <p:spPr>
            <a:xfrm>
              <a:off x="4346675" y="3558500"/>
              <a:ext cx="685350" cy="267100"/>
            </a:xfrm>
            <a:custGeom>
              <a:avLst/>
              <a:gdLst/>
              <a:ahLst/>
              <a:cxnLst/>
              <a:rect l="l" t="t" r="r" b="b"/>
              <a:pathLst>
                <a:path w="27414" h="10684" extrusionOk="0">
                  <a:moveTo>
                    <a:pt x="12463" y="1"/>
                  </a:moveTo>
                  <a:cubicBezTo>
                    <a:pt x="12394" y="1"/>
                    <a:pt x="12486" y="1370"/>
                    <a:pt x="12668" y="2717"/>
                  </a:cubicBezTo>
                  <a:cubicBezTo>
                    <a:pt x="12714" y="3082"/>
                    <a:pt x="12805" y="3402"/>
                    <a:pt x="12828" y="3676"/>
                  </a:cubicBezTo>
                  <a:cubicBezTo>
                    <a:pt x="12828" y="3767"/>
                    <a:pt x="12828" y="3835"/>
                    <a:pt x="12828" y="3904"/>
                  </a:cubicBezTo>
                  <a:cubicBezTo>
                    <a:pt x="12828" y="3972"/>
                    <a:pt x="12805" y="4041"/>
                    <a:pt x="12805" y="4087"/>
                  </a:cubicBezTo>
                  <a:cubicBezTo>
                    <a:pt x="12782" y="4224"/>
                    <a:pt x="12737" y="4292"/>
                    <a:pt x="12691" y="4406"/>
                  </a:cubicBezTo>
                  <a:cubicBezTo>
                    <a:pt x="12577" y="4589"/>
                    <a:pt x="12440" y="4794"/>
                    <a:pt x="12372" y="4931"/>
                  </a:cubicBezTo>
                  <a:cubicBezTo>
                    <a:pt x="12303" y="5091"/>
                    <a:pt x="12280" y="5205"/>
                    <a:pt x="12280" y="5205"/>
                  </a:cubicBezTo>
                  <a:cubicBezTo>
                    <a:pt x="12257" y="5228"/>
                    <a:pt x="12257" y="5342"/>
                    <a:pt x="12257" y="5525"/>
                  </a:cubicBezTo>
                  <a:cubicBezTo>
                    <a:pt x="12212" y="5525"/>
                    <a:pt x="12143" y="5525"/>
                    <a:pt x="12075" y="5547"/>
                  </a:cubicBezTo>
                  <a:cubicBezTo>
                    <a:pt x="11915" y="5570"/>
                    <a:pt x="11687" y="5616"/>
                    <a:pt x="11413" y="5639"/>
                  </a:cubicBezTo>
                  <a:cubicBezTo>
                    <a:pt x="11159" y="5665"/>
                    <a:pt x="10850" y="5676"/>
                    <a:pt x="10518" y="5676"/>
                  </a:cubicBezTo>
                  <a:cubicBezTo>
                    <a:pt x="10284" y="5676"/>
                    <a:pt x="10038" y="5671"/>
                    <a:pt x="9792" y="5662"/>
                  </a:cubicBezTo>
                  <a:cubicBezTo>
                    <a:pt x="9906" y="5525"/>
                    <a:pt x="9998" y="5410"/>
                    <a:pt x="10089" y="5319"/>
                  </a:cubicBezTo>
                  <a:cubicBezTo>
                    <a:pt x="10180" y="5228"/>
                    <a:pt x="10249" y="5159"/>
                    <a:pt x="10249" y="5159"/>
                  </a:cubicBezTo>
                  <a:cubicBezTo>
                    <a:pt x="10249" y="5159"/>
                    <a:pt x="10454" y="4840"/>
                    <a:pt x="10660" y="4497"/>
                  </a:cubicBezTo>
                  <a:cubicBezTo>
                    <a:pt x="10888" y="4178"/>
                    <a:pt x="11093" y="3835"/>
                    <a:pt x="11025" y="3790"/>
                  </a:cubicBezTo>
                  <a:cubicBezTo>
                    <a:pt x="11021" y="3786"/>
                    <a:pt x="11016" y="3784"/>
                    <a:pt x="11009" y="3784"/>
                  </a:cubicBezTo>
                  <a:cubicBezTo>
                    <a:pt x="10932" y="3784"/>
                    <a:pt x="10659" y="4017"/>
                    <a:pt x="10386" y="4269"/>
                  </a:cubicBezTo>
                  <a:cubicBezTo>
                    <a:pt x="10089" y="4543"/>
                    <a:pt x="9838" y="4817"/>
                    <a:pt x="9838" y="4817"/>
                  </a:cubicBezTo>
                  <a:cubicBezTo>
                    <a:pt x="9838" y="4817"/>
                    <a:pt x="9769" y="4908"/>
                    <a:pt x="9701" y="5045"/>
                  </a:cubicBezTo>
                  <a:cubicBezTo>
                    <a:pt x="9632" y="5159"/>
                    <a:pt x="9518" y="5342"/>
                    <a:pt x="9427" y="5502"/>
                  </a:cubicBezTo>
                  <a:cubicBezTo>
                    <a:pt x="9404" y="5547"/>
                    <a:pt x="9381" y="5593"/>
                    <a:pt x="9381" y="5639"/>
                  </a:cubicBezTo>
                  <a:cubicBezTo>
                    <a:pt x="8651" y="5570"/>
                    <a:pt x="7943" y="5502"/>
                    <a:pt x="7396" y="5479"/>
                  </a:cubicBezTo>
                  <a:cubicBezTo>
                    <a:pt x="6848" y="5456"/>
                    <a:pt x="6483" y="5433"/>
                    <a:pt x="6483" y="5433"/>
                  </a:cubicBezTo>
                  <a:cubicBezTo>
                    <a:pt x="6483" y="5433"/>
                    <a:pt x="6377" y="5437"/>
                    <a:pt x="6194" y="5437"/>
                  </a:cubicBezTo>
                  <a:cubicBezTo>
                    <a:pt x="5920" y="5437"/>
                    <a:pt x="5474" y="5429"/>
                    <a:pt x="4953" y="5388"/>
                  </a:cubicBezTo>
                  <a:cubicBezTo>
                    <a:pt x="5113" y="5365"/>
                    <a:pt x="5204" y="5296"/>
                    <a:pt x="5204" y="5273"/>
                  </a:cubicBezTo>
                  <a:cubicBezTo>
                    <a:pt x="5182" y="5228"/>
                    <a:pt x="5045" y="5251"/>
                    <a:pt x="4839" y="5205"/>
                  </a:cubicBezTo>
                  <a:cubicBezTo>
                    <a:pt x="4634" y="5205"/>
                    <a:pt x="4383" y="5091"/>
                    <a:pt x="4154" y="4954"/>
                  </a:cubicBezTo>
                  <a:cubicBezTo>
                    <a:pt x="3926" y="4817"/>
                    <a:pt x="3744" y="4612"/>
                    <a:pt x="3607" y="4475"/>
                  </a:cubicBezTo>
                  <a:cubicBezTo>
                    <a:pt x="3538" y="4383"/>
                    <a:pt x="3492" y="4338"/>
                    <a:pt x="3447" y="4292"/>
                  </a:cubicBezTo>
                  <a:cubicBezTo>
                    <a:pt x="3424" y="4246"/>
                    <a:pt x="3401" y="4201"/>
                    <a:pt x="3401" y="4201"/>
                  </a:cubicBezTo>
                  <a:cubicBezTo>
                    <a:pt x="3401" y="4201"/>
                    <a:pt x="3378" y="4178"/>
                    <a:pt x="3333" y="4132"/>
                  </a:cubicBezTo>
                  <a:cubicBezTo>
                    <a:pt x="3287" y="4087"/>
                    <a:pt x="3219" y="4041"/>
                    <a:pt x="3173" y="3950"/>
                  </a:cubicBezTo>
                  <a:cubicBezTo>
                    <a:pt x="3013" y="3790"/>
                    <a:pt x="2853" y="3562"/>
                    <a:pt x="2694" y="3333"/>
                  </a:cubicBezTo>
                  <a:cubicBezTo>
                    <a:pt x="2359" y="2887"/>
                    <a:pt x="2046" y="2420"/>
                    <a:pt x="1968" y="2420"/>
                  </a:cubicBezTo>
                  <a:cubicBezTo>
                    <a:pt x="1966" y="2420"/>
                    <a:pt x="1965" y="2420"/>
                    <a:pt x="1963" y="2420"/>
                  </a:cubicBezTo>
                  <a:cubicBezTo>
                    <a:pt x="1918" y="2466"/>
                    <a:pt x="2100" y="3014"/>
                    <a:pt x="2374" y="3539"/>
                  </a:cubicBezTo>
                  <a:cubicBezTo>
                    <a:pt x="2511" y="3790"/>
                    <a:pt x="2648" y="4064"/>
                    <a:pt x="2785" y="4246"/>
                  </a:cubicBezTo>
                  <a:cubicBezTo>
                    <a:pt x="2831" y="4338"/>
                    <a:pt x="2899" y="4406"/>
                    <a:pt x="2922" y="4475"/>
                  </a:cubicBezTo>
                  <a:cubicBezTo>
                    <a:pt x="2967" y="4520"/>
                    <a:pt x="2990" y="4543"/>
                    <a:pt x="2990" y="4543"/>
                  </a:cubicBezTo>
                  <a:cubicBezTo>
                    <a:pt x="2990" y="4543"/>
                    <a:pt x="3013" y="4589"/>
                    <a:pt x="3059" y="4634"/>
                  </a:cubicBezTo>
                  <a:cubicBezTo>
                    <a:pt x="3127" y="4680"/>
                    <a:pt x="3196" y="4748"/>
                    <a:pt x="3264" y="4817"/>
                  </a:cubicBezTo>
                  <a:cubicBezTo>
                    <a:pt x="3447" y="4977"/>
                    <a:pt x="3698" y="5159"/>
                    <a:pt x="3995" y="5273"/>
                  </a:cubicBezTo>
                  <a:cubicBezTo>
                    <a:pt x="4013" y="5292"/>
                    <a:pt x="4048" y="5311"/>
                    <a:pt x="4072" y="5317"/>
                  </a:cubicBezTo>
                  <a:lnTo>
                    <a:pt x="4072" y="5317"/>
                  </a:lnTo>
                  <a:cubicBezTo>
                    <a:pt x="3917" y="5295"/>
                    <a:pt x="3761" y="5273"/>
                    <a:pt x="3584" y="5251"/>
                  </a:cubicBezTo>
                  <a:cubicBezTo>
                    <a:pt x="2853" y="5159"/>
                    <a:pt x="2169" y="5000"/>
                    <a:pt x="1621" y="4863"/>
                  </a:cubicBezTo>
                  <a:cubicBezTo>
                    <a:pt x="1176" y="4747"/>
                    <a:pt x="862" y="4647"/>
                    <a:pt x="763" y="4647"/>
                  </a:cubicBezTo>
                  <a:cubicBezTo>
                    <a:pt x="745" y="4647"/>
                    <a:pt x="734" y="4650"/>
                    <a:pt x="731" y="4657"/>
                  </a:cubicBezTo>
                  <a:cubicBezTo>
                    <a:pt x="708" y="4680"/>
                    <a:pt x="1050" y="4863"/>
                    <a:pt x="1552" y="5068"/>
                  </a:cubicBezTo>
                  <a:cubicBezTo>
                    <a:pt x="2077" y="5251"/>
                    <a:pt x="2785" y="5479"/>
                    <a:pt x="3515" y="5616"/>
                  </a:cubicBezTo>
                  <a:cubicBezTo>
                    <a:pt x="3881" y="5707"/>
                    <a:pt x="4246" y="5753"/>
                    <a:pt x="4588" y="5798"/>
                  </a:cubicBezTo>
                  <a:cubicBezTo>
                    <a:pt x="4953" y="5844"/>
                    <a:pt x="5273" y="5890"/>
                    <a:pt x="5547" y="5913"/>
                  </a:cubicBezTo>
                  <a:cubicBezTo>
                    <a:pt x="5821" y="5935"/>
                    <a:pt x="6049" y="5935"/>
                    <a:pt x="6209" y="5958"/>
                  </a:cubicBezTo>
                  <a:lnTo>
                    <a:pt x="7396" y="5958"/>
                  </a:lnTo>
                  <a:cubicBezTo>
                    <a:pt x="7875" y="5958"/>
                    <a:pt x="8537" y="5981"/>
                    <a:pt x="9222" y="6004"/>
                  </a:cubicBezTo>
                  <a:cubicBezTo>
                    <a:pt x="9153" y="6141"/>
                    <a:pt x="9130" y="6255"/>
                    <a:pt x="9176" y="6278"/>
                  </a:cubicBezTo>
                  <a:cubicBezTo>
                    <a:pt x="9178" y="6279"/>
                    <a:pt x="9180" y="6280"/>
                    <a:pt x="9183" y="6280"/>
                  </a:cubicBezTo>
                  <a:cubicBezTo>
                    <a:pt x="9219" y="6280"/>
                    <a:pt x="9348" y="6152"/>
                    <a:pt x="9496" y="6004"/>
                  </a:cubicBezTo>
                  <a:cubicBezTo>
                    <a:pt x="10203" y="6004"/>
                    <a:pt x="10934" y="5958"/>
                    <a:pt x="11459" y="5844"/>
                  </a:cubicBezTo>
                  <a:cubicBezTo>
                    <a:pt x="11732" y="5798"/>
                    <a:pt x="11938" y="5707"/>
                    <a:pt x="12098" y="5639"/>
                  </a:cubicBezTo>
                  <a:cubicBezTo>
                    <a:pt x="12166" y="5616"/>
                    <a:pt x="12235" y="5593"/>
                    <a:pt x="12257" y="5570"/>
                  </a:cubicBezTo>
                  <a:cubicBezTo>
                    <a:pt x="12280" y="5730"/>
                    <a:pt x="12303" y="5935"/>
                    <a:pt x="12372" y="6164"/>
                  </a:cubicBezTo>
                  <a:cubicBezTo>
                    <a:pt x="12486" y="6689"/>
                    <a:pt x="12760" y="7305"/>
                    <a:pt x="12828" y="7944"/>
                  </a:cubicBezTo>
                  <a:cubicBezTo>
                    <a:pt x="12851" y="8264"/>
                    <a:pt x="12851" y="8606"/>
                    <a:pt x="12897" y="8948"/>
                  </a:cubicBezTo>
                  <a:cubicBezTo>
                    <a:pt x="12942" y="9268"/>
                    <a:pt x="13102" y="9610"/>
                    <a:pt x="13353" y="9770"/>
                  </a:cubicBezTo>
                  <a:cubicBezTo>
                    <a:pt x="13353" y="9793"/>
                    <a:pt x="13376" y="9793"/>
                    <a:pt x="13399" y="9816"/>
                  </a:cubicBezTo>
                  <a:cubicBezTo>
                    <a:pt x="13353" y="9861"/>
                    <a:pt x="13285" y="9907"/>
                    <a:pt x="13216" y="9930"/>
                  </a:cubicBezTo>
                  <a:cubicBezTo>
                    <a:pt x="13148" y="9953"/>
                    <a:pt x="13073" y="9958"/>
                    <a:pt x="12994" y="9958"/>
                  </a:cubicBezTo>
                  <a:cubicBezTo>
                    <a:pt x="12914" y="9958"/>
                    <a:pt x="12828" y="9953"/>
                    <a:pt x="12737" y="9953"/>
                  </a:cubicBezTo>
                  <a:cubicBezTo>
                    <a:pt x="12394" y="9930"/>
                    <a:pt x="12006" y="9770"/>
                    <a:pt x="11527" y="9724"/>
                  </a:cubicBezTo>
                  <a:cubicBezTo>
                    <a:pt x="11276" y="9702"/>
                    <a:pt x="11048" y="9679"/>
                    <a:pt x="10797" y="9656"/>
                  </a:cubicBezTo>
                  <a:cubicBezTo>
                    <a:pt x="10568" y="9633"/>
                    <a:pt x="10317" y="9633"/>
                    <a:pt x="10066" y="9633"/>
                  </a:cubicBezTo>
                  <a:cubicBezTo>
                    <a:pt x="9085" y="9633"/>
                    <a:pt x="8103" y="9702"/>
                    <a:pt x="7373" y="9747"/>
                  </a:cubicBezTo>
                  <a:cubicBezTo>
                    <a:pt x="7008" y="9770"/>
                    <a:pt x="6711" y="9770"/>
                    <a:pt x="6505" y="9770"/>
                  </a:cubicBezTo>
                  <a:lnTo>
                    <a:pt x="6186" y="9770"/>
                  </a:lnTo>
                  <a:cubicBezTo>
                    <a:pt x="6186" y="9770"/>
                    <a:pt x="5973" y="9780"/>
                    <a:pt x="5614" y="9780"/>
                  </a:cubicBezTo>
                  <a:cubicBezTo>
                    <a:pt x="5435" y="9780"/>
                    <a:pt x="5220" y="9778"/>
                    <a:pt x="4976" y="9770"/>
                  </a:cubicBezTo>
                  <a:cubicBezTo>
                    <a:pt x="4269" y="9702"/>
                    <a:pt x="3310" y="9633"/>
                    <a:pt x="2374" y="9382"/>
                  </a:cubicBezTo>
                  <a:cubicBezTo>
                    <a:pt x="1918" y="9245"/>
                    <a:pt x="1484" y="9085"/>
                    <a:pt x="1119" y="8834"/>
                  </a:cubicBezTo>
                  <a:cubicBezTo>
                    <a:pt x="753" y="8606"/>
                    <a:pt x="480" y="8286"/>
                    <a:pt x="343" y="7990"/>
                  </a:cubicBezTo>
                  <a:cubicBezTo>
                    <a:pt x="69" y="7351"/>
                    <a:pt x="183" y="6826"/>
                    <a:pt x="114" y="6826"/>
                  </a:cubicBezTo>
                  <a:cubicBezTo>
                    <a:pt x="92" y="6826"/>
                    <a:pt x="69" y="6940"/>
                    <a:pt x="46" y="7168"/>
                  </a:cubicBezTo>
                  <a:cubicBezTo>
                    <a:pt x="0" y="7373"/>
                    <a:pt x="23" y="7693"/>
                    <a:pt x="137" y="8058"/>
                  </a:cubicBezTo>
                  <a:cubicBezTo>
                    <a:pt x="297" y="8423"/>
                    <a:pt x="571" y="8789"/>
                    <a:pt x="959" y="9085"/>
                  </a:cubicBezTo>
                  <a:cubicBezTo>
                    <a:pt x="1347" y="9359"/>
                    <a:pt x="1803" y="9565"/>
                    <a:pt x="2283" y="9724"/>
                  </a:cubicBezTo>
                  <a:cubicBezTo>
                    <a:pt x="3219" y="10044"/>
                    <a:pt x="4200" y="10158"/>
                    <a:pt x="4930" y="10249"/>
                  </a:cubicBezTo>
                  <a:cubicBezTo>
                    <a:pt x="5382" y="10290"/>
                    <a:pt x="5744" y="10299"/>
                    <a:pt x="5961" y="10299"/>
                  </a:cubicBezTo>
                  <a:cubicBezTo>
                    <a:pt x="6106" y="10299"/>
                    <a:pt x="6186" y="10295"/>
                    <a:pt x="6186" y="10295"/>
                  </a:cubicBezTo>
                  <a:lnTo>
                    <a:pt x="6528" y="10295"/>
                  </a:lnTo>
                  <a:cubicBezTo>
                    <a:pt x="6734" y="10272"/>
                    <a:pt x="7053" y="10249"/>
                    <a:pt x="7418" y="10227"/>
                  </a:cubicBezTo>
                  <a:cubicBezTo>
                    <a:pt x="8149" y="10158"/>
                    <a:pt x="9108" y="10044"/>
                    <a:pt x="10066" y="9998"/>
                  </a:cubicBezTo>
                  <a:cubicBezTo>
                    <a:pt x="10317" y="9998"/>
                    <a:pt x="10568" y="9975"/>
                    <a:pt x="10797" y="9975"/>
                  </a:cubicBezTo>
                  <a:cubicBezTo>
                    <a:pt x="11025" y="9998"/>
                    <a:pt x="11253" y="9998"/>
                    <a:pt x="11481" y="9998"/>
                  </a:cubicBezTo>
                  <a:cubicBezTo>
                    <a:pt x="11915" y="10044"/>
                    <a:pt x="12349" y="10158"/>
                    <a:pt x="12737" y="10158"/>
                  </a:cubicBezTo>
                  <a:cubicBezTo>
                    <a:pt x="12919" y="10158"/>
                    <a:pt x="13102" y="10135"/>
                    <a:pt x="13262" y="10067"/>
                  </a:cubicBezTo>
                  <a:cubicBezTo>
                    <a:pt x="13376" y="10021"/>
                    <a:pt x="13467" y="9953"/>
                    <a:pt x="13513" y="9861"/>
                  </a:cubicBezTo>
                  <a:cubicBezTo>
                    <a:pt x="13673" y="9953"/>
                    <a:pt x="13832" y="9975"/>
                    <a:pt x="13946" y="9998"/>
                  </a:cubicBezTo>
                  <a:cubicBezTo>
                    <a:pt x="14000" y="10006"/>
                    <a:pt x="14045" y="10008"/>
                    <a:pt x="14083" y="10008"/>
                  </a:cubicBezTo>
                  <a:cubicBezTo>
                    <a:pt x="14157" y="10008"/>
                    <a:pt x="14198" y="9998"/>
                    <a:pt x="14198" y="9998"/>
                  </a:cubicBezTo>
                  <a:cubicBezTo>
                    <a:pt x="14198" y="9953"/>
                    <a:pt x="14083" y="9930"/>
                    <a:pt x="13901" y="9861"/>
                  </a:cubicBezTo>
                  <a:lnTo>
                    <a:pt x="13901" y="9861"/>
                  </a:lnTo>
                  <a:cubicBezTo>
                    <a:pt x="14083" y="9884"/>
                    <a:pt x="14312" y="9907"/>
                    <a:pt x="14586" y="9953"/>
                  </a:cubicBezTo>
                  <a:cubicBezTo>
                    <a:pt x="14745" y="9975"/>
                    <a:pt x="14928" y="9975"/>
                    <a:pt x="15133" y="9998"/>
                  </a:cubicBezTo>
                  <a:cubicBezTo>
                    <a:pt x="15316" y="10021"/>
                    <a:pt x="15499" y="10021"/>
                    <a:pt x="15704" y="10067"/>
                  </a:cubicBezTo>
                  <a:cubicBezTo>
                    <a:pt x="16092" y="10135"/>
                    <a:pt x="16503" y="10249"/>
                    <a:pt x="16937" y="10364"/>
                  </a:cubicBezTo>
                  <a:cubicBezTo>
                    <a:pt x="17781" y="10637"/>
                    <a:pt x="18717" y="10660"/>
                    <a:pt x="19356" y="10660"/>
                  </a:cubicBezTo>
                  <a:cubicBezTo>
                    <a:pt x="20018" y="10683"/>
                    <a:pt x="20452" y="10683"/>
                    <a:pt x="20452" y="10683"/>
                  </a:cubicBezTo>
                  <a:cubicBezTo>
                    <a:pt x="20452" y="10683"/>
                    <a:pt x="20908" y="10660"/>
                    <a:pt x="21570" y="10637"/>
                  </a:cubicBezTo>
                  <a:cubicBezTo>
                    <a:pt x="22209" y="10592"/>
                    <a:pt x="23122" y="10478"/>
                    <a:pt x="23967" y="10386"/>
                  </a:cubicBezTo>
                  <a:cubicBezTo>
                    <a:pt x="24834" y="10318"/>
                    <a:pt x="25724" y="10272"/>
                    <a:pt x="26386" y="10112"/>
                  </a:cubicBezTo>
                  <a:cubicBezTo>
                    <a:pt x="27048" y="9953"/>
                    <a:pt x="27413" y="9702"/>
                    <a:pt x="27413" y="9679"/>
                  </a:cubicBezTo>
                  <a:cubicBezTo>
                    <a:pt x="27411" y="9674"/>
                    <a:pt x="27405" y="9672"/>
                    <a:pt x="27396" y="9672"/>
                  </a:cubicBezTo>
                  <a:cubicBezTo>
                    <a:pt x="27308" y="9672"/>
                    <a:pt x="26917" y="9845"/>
                    <a:pt x="26341" y="9907"/>
                  </a:cubicBezTo>
                  <a:cubicBezTo>
                    <a:pt x="25702" y="10021"/>
                    <a:pt x="24834" y="9998"/>
                    <a:pt x="23944" y="10021"/>
                  </a:cubicBezTo>
                  <a:cubicBezTo>
                    <a:pt x="23054" y="10067"/>
                    <a:pt x="22209" y="10135"/>
                    <a:pt x="21547" y="10135"/>
                  </a:cubicBezTo>
                  <a:cubicBezTo>
                    <a:pt x="20885" y="10158"/>
                    <a:pt x="20452" y="10158"/>
                    <a:pt x="20452" y="10158"/>
                  </a:cubicBezTo>
                  <a:cubicBezTo>
                    <a:pt x="20452" y="10158"/>
                    <a:pt x="20018" y="10181"/>
                    <a:pt x="19356" y="10181"/>
                  </a:cubicBezTo>
                  <a:cubicBezTo>
                    <a:pt x="19191" y="10187"/>
                    <a:pt x="19014" y="10191"/>
                    <a:pt x="18829" y="10191"/>
                  </a:cubicBezTo>
                  <a:cubicBezTo>
                    <a:pt x="18273" y="10191"/>
                    <a:pt x="17644" y="10152"/>
                    <a:pt x="17028" y="9998"/>
                  </a:cubicBezTo>
                  <a:cubicBezTo>
                    <a:pt x="16594" y="9907"/>
                    <a:pt x="16161" y="9816"/>
                    <a:pt x="15727" y="9770"/>
                  </a:cubicBezTo>
                  <a:cubicBezTo>
                    <a:pt x="15521" y="9747"/>
                    <a:pt x="15316" y="9747"/>
                    <a:pt x="15133" y="9747"/>
                  </a:cubicBezTo>
                  <a:lnTo>
                    <a:pt x="14608" y="9747"/>
                  </a:lnTo>
                  <a:cubicBezTo>
                    <a:pt x="14467" y="9738"/>
                    <a:pt x="14337" y="9732"/>
                    <a:pt x="14220" y="9732"/>
                  </a:cubicBezTo>
                  <a:cubicBezTo>
                    <a:pt x="14055" y="9732"/>
                    <a:pt x="13916" y="9743"/>
                    <a:pt x="13810" y="9770"/>
                  </a:cubicBezTo>
                  <a:lnTo>
                    <a:pt x="13718" y="9770"/>
                  </a:lnTo>
                  <a:cubicBezTo>
                    <a:pt x="13673" y="9747"/>
                    <a:pt x="13627" y="9724"/>
                    <a:pt x="13581" y="9702"/>
                  </a:cubicBezTo>
                  <a:cubicBezTo>
                    <a:pt x="13604" y="9633"/>
                    <a:pt x="13604" y="9565"/>
                    <a:pt x="13604" y="9519"/>
                  </a:cubicBezTo>
                  <a:cubicBezTo>
                    <a:pt x="13581" y="9473"/>
                    <a:pt x="13581" y="9428"/>
                    <a:pt x="13581" y="9428"/>
                  </a:cubicBezTo>
                  <a:cubicBezTo>
                    <a:pt x="13558" y="9428"/>
                    <a:pt x="13558" y="9519"/>
                    <a:pt x="13513" y="9633"/>
                  </a:cubicBezTo>
                  <a:cubicBezTo>
                    <a:pt x="13490" y="9633"/>
                    <a:pt x="13490" y="9633"/>
                    <a:pt x="13467" y="9610"/>
                  </a:cubicBezTo>
                  <a:cubicBezTo>
                    <a:pt x="13307" y="9473"/>
                    <a:pt x="13216" y="9199"/>
                    <a:pt x="13193" y="8903"/>
                  </a:cubicBezTo>
                  <a:cubicBezTo>
                    <a:pt x="13170" y="8606"/>
                    <a:pt x="13193" y="8286"/>
                    <a:pt x="13193" y="7921"/>
                  </a:cubicBezTo>
                  <a:cubicBezTo>
                    <a:pt x="13193" y="7488"/>
                    <a:pt x="13079" y="7077"/>
                    <a:pt x="12988" y="6711"/>
                  </a:cubicBezTo>
                  <a:lnTo>
                    <a:pt x="12988" y="6711"/>
                  </a:lnTo>
                  <a:cubicBezTo>
                    <a:pt x="13056" y="6757"/>
                    <a:pt x="13125" y="6803"/>
                    <a:pt x="13216" y="6848"/>
                  </a:cubicBezTo>
                  <a:cubicBezTo>
                    <a:pt x="13581" y="7054"/>
                    <a:pt x="13992" y="7168"/>
                    <a:pt x="14289" y="7259"/>
                  </a:cubicBezTo>
                  <a:cubicBezTo>
                    <a:pt x="14608" y="7351"/>
                    <a:pt x="14814" y="7373"/>
                    <a:pt x="14814" y="7373"/>
                  </a:cubicBezTo>
                  <a:cubicBezTo>
                    <a:pt x="14814" y="7373"/>
                    <a:pt x="15019" y="7396"/>
                    <a:pt x="15316" y="7442"/>
                  </a:cubicBezTo>
                  <a:cubicBezTo>
                    <a:pt x="15636" y="7465"/>
                    <a:pt x="16046" y="7488"/>
                    <a:pt x="16457" y="7488"/>
                  </a:cubicBezTo>
                  <a:cubicBezTo>
                    <a:pt x="16758" y="7496"/>
                    <a:pt x="17059" y="7501"/>
                    <a:pt x="17319" y="7501"/>
                  </a:cubicBezTo>
                  <a:cubicBezTo>
                    <a:pt x="17770" y="7501"/>
                    <a:pt x="18101" y="7485"/>
                    <a:pt x="18101" y="7442"/>
                  </a:cubicBezTo>
                  <a:cubicBezTo>
                    <a:pt x="18124" y="7351"/>
                    <a:pt x="17302" y="7236"/>
                    <a:pt x="16480" y="7122"/>
                  </a:cubicBezTo>
                  <a:cubicBezTo>
                    <a:pt x="16092" y="7077"/>
                    <a:pt x="15681" y="7008"/>
                    <a:pt x="15384" y="6963"/>
                  </a:cubicBezTo>
                  <a:cubicBezTo>
                    <a:pt x="15088" y="6894"/>
                    <a:pt x="14905" y="6871"/>
                    <a:pt x="14905" y="6871"/>
                  </a:cubicBezTo>
                  <a:cubicBezTo>
                    <a:pt x="14905" y="6871"/>
                    <a:pt x="14700" y="6848"/>
                    <a:pt x="14403" y="6780"/>
                  </a:cubicBezTo>
                  <a:cubicBezTo>
                    <a:pt x="14106" y="6734"/>
                    <a:pt x="13718" y="6666"/>
                    <a:pt x="13376" y="6506"/>
                  </a:cubicBezTo>
                  <a:cubicBezTo>
                    <a:pt x="13170" y="6438"/>
                    <a:pt x="13011" y="6323"/>
                    <a:pt x="12874" y="6209"/>
                  </a:cubicBezTo>
                  <a:cubicBezTo>
                    <a:pt x="12851" y="6164"/>
                    <a:pt x="12851" y="6095"/>
                    <a:pt x="12828" y="6050"/>
                  </a:cubicBezTo>
                  <a:cubicBezTo>
                    <a:pt x="12740" y="5589"/>
                    <a:pt x="12779" y="5318"/>
                    <a:pt x="12782" y="5318"/>
                  </a:cubicBezTo>
                  <a:lnTo>
                    <a:pt x="12782" y="5318"/>
                  </a:lnTo>
                  <a:cubicBezTo>
                    <a:pt x="12782" y="5318"/>
                    <a:pt x="12782" y="5318"/>
                    <a:pt x="12782" y="5319"/>
                  </a:cubicBezTo>
                  <a:cubicBezTo>
                    <a:pt x="12782" y="5319"/>
                    <a:pt x="12805" y="5273"/>
                    <a:pt x="12851" y="5159"/>
                  </a:cubicBezTo>
                  <a:cubicBezTo>
                    <a:pt x="12897" y="5045"/>
                    <a:pt x="12988" y="4885"/>
                    <a:pt x="13125" y="4634"/>
                  </a:cubicBezTo>
                  <a:cubicBezTo>
                    <a:pt x="13125" y="4612"/>
                    <a:pt x="13125" y="4612"/>
                    <a:pt x="13125" y="4589"/>
                  </a:cubicBezTo>
                  <a:cubicBezTo>
                    <a:pt x="13148" y="4612"/>
                    <a:pt x="13170" y="4634"/>
                    <a:pt x="13193" y="4657"/>
                  </a:cubicBezTo>
                  <a:cubicBezTo>
                    <a:pt x="13285" y="4794"/>
                    <a:pt x="13444" y="4885"/>
                    <a:pt x="13604" y="4954"/>
                  </a:cubicBezTo>
                  <a:cubicBezTo>
                    <a:pt x="14061" y="5137"/>
                    <a:pt x="14639" y="5187"/>
                    <a:pt x="15251" y="5187"/>
                  </a:cubicBezTo>
                  <a:cubicBezTo>
                    <a:pt x="15557" y="5187"/>
                    <a:pt x="15871" y="5175"/>
                    <a:pt x="16183" y="5159"/>
                  </a:cubicBezTo>
                  <a:cubicBezTo>
                    <a:pt x="16412" y="5137"/>
                    <a:pt x="16640" y="5137"/>
                    <a:pt x="16868" y="5114"/>
                  </a:cubicBezTo>
                  <a:cubicBezTo>
                    <a:pt x="17051" y="5114"/>
                    <a:pt x="17302" y="5137"/>
                    <a:pt x="17507" y="5159"/>
                  </a:cubicBezTo>
                  <a:cubicBezTo>
                    <a:pt x="17918" y="5205"/>
                    <a:pt x="18306" y="5273"/>
                    <a:pt x="18648" y="5342"/>
                  </a:cubicBezTo>
                  <a:cubicBezTo>
                    <a:pt x="19333" y="5479"/>
                    <a:pt x="19813" y="5547"/>
                    <a:pt x="19813" y="5547"/>
                  </a:cubicBezTo>
                  <a:cubicBezTo>
                    <a:pt x="19813" y="5547"/>
                    <a:pt x="19927" y="5547"/>
                    <a:pt x="20132" y="5570"/>
                  </a:cubicBezTo>
                  <a:cubicBezTo>
                    <a:pt x="20223" y="5570"/>
                    <a:pt x="20360" y="5593"/>
                    <a:pt x="20497" y="5593"/>
                  </a:cubicBezTo>
                  <a:cubicBezTo>
                    <a:pt x="20657" y="5593"/>
                    <a:pt x="20817" y="5593"/>
                    <a:pt x="20999" y="5570"/>
                  </a:cubicBezTo>
                  <a:cubicBezTo>
                    <a:pt x="21684" y="5547"/>
                    <a:pt x="22620" y="5502"/>
                    <a:pt x="23556" y="5388"/>
                  </a:cubicBezTo>
                  <a:cubicBezTo>
                    <a:pt x="24492" y="5296"/>
                    <a:pt x="25405" y="5137"/>
                    <a:pt x="26090" y="4931"/>
                  </a:cubicBezTo>
                  <a:cubicBezTo>
                    <a:pt x="26409" y="4817"/>
                    <a:pt x="26683" y="4703"/>
                    <a:pt x="26866" y="4634"/>
                  </a:cubicBezTo>
                  <a:cubicBezTo>
                    <a:pt x="27071" y="4543"/>
                    <a:pt x="27162" y="4497"/>
                    <a:pt x="27162" y="4475"/>
                  </a:cubicBezTo>
                  <a:cubicBezTo>
                    <a:pt x="27156" y="4468"/>
                    <a:pt x="27144" y="4466"/>
                    <a:pt x="27125" y="4466"/>
                  </a:cubicBezTo>
                  <a:cubicBezTo>
                    <a:pt x="27073" y="4466"/>
                    <a:pt x="26976" y="4487"/>
                    <a:pt x="26843" y="4520"/>
                  </a:cubicBezTo>
                  <a:cubicBezTo>
                    <a:pt x="26637" y="4589"/>
                    <a:pt x="26363" y="4657"/>
                    <a:pt x="26021" y="4726"/>
                  </a:cubicBezTo>
                  <a:cubicBezTo>
                    <a:pt x="25359" y="4863"/>
                    <a:pt x="24446" y="4977"/>
                    <a:pt x="23533" y="5022"/>
                  </a:cubicBezTo>
                  <a:cubicBezTo>
                    <a:pt x="22597" y="5068"/>
                    <a:pt x="21684" y="5091"/>
                    <a:pt x="20977" y="5091"/>
                  </a:cubicBezTo>
                  <a:lnTo>
                    <a:pt x="20520" y="5091"/>
                  </a:lnTo>
                  <a:cubicBezTo>
                    <a:pt x="20383" y="5068"/>
                    <a:pt x="20269" y="5068"/>
                    <a:pt x="20178" y="5045"/>
                  </a:cubicBezTo>
                  <a:cubicBezTo>
                    <a:pt x="19972" y="5045"/>
                    <a:pt x="19858" y="5022"/>
                    <a:pt x="19858" y="5022"/>
                  </a:cubicBezTo>
                  <a:cubicBezTo>
                    <a:pt x="19858" y="5022"/>
                    <a:pt x="19721" y="5000"/>
                    <a:pt x="19493" y="4977"/>
                  </a:cubicBezTo>
                  <a:cubicBezTo>
                    <a:pt x="19447" y="4954"/>
                    <a:pt x="19379" y="4908"/>
                    <a:pt x="19333" y="4885"/>
                  </a:cubicBezTo>
                  <a:cubicBezTo>
                    <a:pt x="19196" y="4817"/>
                    <a:pt x="19037" y="4748"/>
                    <a:pt x="18900" y="4657"/>
                  </a:cubicBezTo>
                  <a:cubicBezTo>
                    <a:pt x="18626" y="4475"/>
                    <a:pt x="18352" y="4315"/>
                    <a:pt x="18146" y="4178"/>
                  </a:cubicBezTo>
                  <a:cubicBezTo>
                    <a:pt x="17941" y="4018"/>
                    <a:pt x="17804" y="3927"/>
                    <a:pt x="17804" y="3927"/>
                  </a:cubicBezTo>
                  <a:cubicBezTo>
                    <a:pt x="17804" y="3927"/>
                    <a:pt x="17667" y="3835"/>
                    <a:pt x="17462" y="3699"/>
                  </a:cubicBezTo>
                  <a:cubicBezTo>
                    <a:pt x="17256" y="3584"/>
                    <a:pt x="17005" y="3379"/>
                    <a:pt x="16731" y="3174"/>
                  </a:cubicBezTo>
                  <a:cubicBezTo>
                    <a:pt x="16617" y="3082"/>
                    <a:pt x="16503" y="2968"/>
                    <a:pt x="16366" y="2854"/>
                  </a:cubicBezTo>
                  <a:cubicBezTo>
                    <a:pt x="16252" y="2763"/>
                    <a:pt x="16138" y="2671"/>
                    <a:pt x="16069" y="2580"/>
                  </a:cubicBezTo>
                  <a:cubicBezTo>
                    <a:pt x="15923" y="2413"/>
                    <a:pt x="15796" y="2303"/>
                    <a:pt x="15758" y="2303"/>
                  </a:cubicBezTo>
                  <a:cubicBezTo>
                    <a:pt x="15754" y="2303"/>
                    <a:pt x="15752" y="2304"/>
                    <a:pt x="15750" y="2306"/>
                  </a:cubicBezTo>
                  <a:cubicBezTo>
                    <a:pt x="15704" y="2329"/>
                    <a:pt x="15772" y="2466"/>
                    <a:pt x="15909" y="2694"/>
                  </a:cubicBezTo>
                  <a:cubicBezTo>
                    <a:pt x="15978" y="2831"/>
                    <a:pt x="16069" y="2945"/>
                    <a:pt x="16161" y="3059"/>
                  </a:cubicBezTo>
                  <a:cubicBezTo>
                    <a:pt x="16275" y="3196"/>
                    <a:pt x="16366" y="3333"/>
                    <a:pt x="16480" y="3447"/>
                  </a:cubicBezTo>
                  <a:cubicBezTo>
                    <a:pt x="16731" y="3699"/>
                    <a:pt x="16982" y="3950"/>
                    <a:pt x="17188" y="4087"/>
                  </a:cubicBezTo>
                  <a:cubicBezTo>
                    <a:pt x="17393" y="4246"/>
                    <a:pt x="17507" y="4360"/>
                    <a:pt x="17507" y="4360"/>
                  </a:cubicBezTo>
                  <a:cubicBezTo>
                    <a:pt x="17507" y="4360"/>
                    <a:pt x="17667" y="4452"/>
                    <a:pt x="17895" y="4589"/>
                  </a:cubicBezTo>
                  <a:cubicBezTo>
                    <a:pt x="18009" y="4657"/>
                    <a:pt x="18169" y="4726"/>
                    <a:pt x="18329" y="4817"/>
                  </a:cubicBezTo>
                  <a:cubicBezTo>
                    <a:pt x="18078" y="4771"/>
                    <a:pt x="17827" y="4748"/>
                    <a:pt x="17530" y="4726"/>
                  </a:cubicBezTo>
                  <a:cubicBezTo>
                    <a:pt x="17302" y="4703"/>
                    <a:pt x="17096" y="4703"/>
                    <a:pt x="16845" y="4703"/>
                  </a:cubicBezTo>
                  <a:cubicBezTo>
                    <a:pt x="16617" y="4726"/>
                    <a:pt x="16389" y="4771"/>
                    <a:pt x="16161" y="4794"/>
                  </a:cubicBezTo>
                  <a:cubicBezTo>
                    <a:pt x="15667" y="4843"/>
                    <a:pt x="15167" y="4886"/>
                    <a:pt x="14711" y="4886"/>
                  </a:cubicBezTo>
                  <a:cubicBezTo>
                    <a:pt x="14323" y="4886"/>
                    <a:pt x="13966" y="4855"/>
                    <a:pt x="13673" y="4771"/>
                  </a:cubicBezTo>
                  <a:cubicBezTo>
                    <a:pt x="13444" y="4703"/>
                    <a:pt x="13285" y="4566"/>
                    <a:pt x="13193" y="4429"/>
                  </a:cubicBezTo>
                  <a:cubicBezTo>
                    <a:pt x="13239" y="4338"/>
                    <a:pt x="13262" y="4246"/>
                    <a:pt x="13262" y="4155"/>
                  </a:cubicBezTo>
                  <a:cubicBezTo>
                    <a:pt x="13285" y="3995"/>
                    <a:pt x="13262" y="3813"/>
                    <a:pt x="13262" y="3653"/>
                  </a:cubicBezTo>
                  <a:cubicBezTo>
                    <a:pt x="13216" y="3311"/>
                    <a:pt x="13102" y="2968"/>
                    <a:pt x="13033" y="2649"/>
                  </a:cubicBezTo>
                  <a:cubicBezTo>
                    <a:pt x="12760" y="1325"/>
                    <a:pt x="12531" y="1"/>
                    <a:pt x="124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1"/>
            <p:cNvSpPr/>
            <p:nvPr/>
          </p:nvSpPr>
          <p:spPr>
            <a:xfrm>
              <a:off x="4307300" y="3169650"/>
              <a:ext cx="113575" cy="502450"/>
            </a:xfrm>
            <a:custGeom>
              <a:avLst/>
              <a:gdLst/>
              <a:ahLst/>
              <a:cxnLst/>
              <a:rect l="l" t="t" r="r" b="b"/>
              <a:pathLst>
                <a:path w="4543" h="20098" extrusionOk="0">
                  <a:moveTo>
                    <a:pt x="3852" y="1"/>
                  </a:moveTo>
                  <a:cubicBezTo>
                    <a:pt x="3845" y="1"/>
                    <a:pt x="3835" y="11"/>
                    <a:pt x="3835" y="11"/>
                  </a:cubicBezTo>
                  <a:lnTo>
                    <a:pt x="3675" y="11"/>
                  </a:lnTo>
                  <a:cubicBezTo>
                    <a:pt x="3447" y="34"/>
                    <a:pt x="3356" y="56"/>
                    <a:pt x="3219" y="102"/>
                  </a:cubicBezTo>
                  <a:cubicBezTo>
                    <a:pt x="2739" y="216"/>
                    <a:pt x="2328" y="399"/>
                    <a:pt x="1963" y="581"/>
                  </a:cubicBezTo>
                  <a:cubicBezTo>
                    <a:pt x="1278" y="924"/>
                    <a:pt x="799" y="1129"/>
                    <a:pt x="822" y="1175"/>
                  </a:cubicBezTo>
                  <a:cubicBezTo>
                    <a:pt x="822" y="1176"/>
                    <a:pt x="824" y="1177"/>
                    <a:pt x="828" y="1177"/>
                  </a:cubicBezTo>
                  <a:cubicBezTo>
                    <a:pt x="886" y="1177"/>
                    <a:pt x="1370" y="1021"/>
                    <a:pt x="2055" y="764"/>
                  </a:cubicBezTo>
                  <a:cubicBezTo>
                    <a:pt x="2397" y="627"/>
                    <a:pt x="2831" y="467"/>
                    <a:pt x="3287" y="376"/>
                  </a:cubicBezTo>
                  <a:cubicBezTo>
                    <a:pt x="3401" y="353"/>
                    <a:pt x="3538" y="353"/>
                    <a:pt x="3561" y="353"/>
                  </a:cubicBezTo>
                  <a:cubicBezTo>
                    <a:pt x="3572" y="353"/>
                    <a:pt x="3584" y="348"/>
                    <a:pt x="3592" y="348"/>
                  </a:cubicBezTo>
                  <a:cubicBezTo>
                    <a:pt x="3601" y="348"/>
                    <a:pt x="3607" y="353"/>
                    <a:pt x="3607" y="376"/>
                  </a:cubicBezTo>
                  <a:lnTo>
                    <a:pt x="3629" y="467"/>
                  </a:lnTo>
                  <a:cubicBezTo>
                    <a:pt x="3675" y="718"/>
                    <a:pt x="3698" y="969"/>
                    <a:pt x="3744" y="1221"/>
                  </a:cubicBezTo>
                  <a:cubicBezTo>
                    <a:pt x="3903" y="2225"/>
                    <a:pt x="3972" y="3252"/>
                    <a:pt x="3995" y="4028"/>
                  </a:cubicBezTo>
                  <a:cubicBezTo>
                    <a:pt x="4040" y="4781"/>
                    <a:pt x="4018" y="5306"/>
                    <a:pt x="4018" y="5306"/>
                  </a:cubicBezTo>
                  <a:cubicBezTo>
                    <a:pt x="4018" y="5306"/>
                    <a:pt x="4018" y="5808"/>
                    <a:pt x="3972" y="6562"/>
                  </a:cubicBezTo>
                  <a:cubicBezTo>
                    <a:pt x="3903" y="7315"/>
                    <a:pt x="3766" y="8342"/>
                    <a:pt x="3333" y="9255"/>
                  </a:cubicBezTo>
                  <a:cubicBezTo>
                    <a:pt x="3127" y="9689"/>
                    <a:pt x="2808" y="10100"/>
                    <a:pt x="2443" y="10351"/>
                  </a:cubicBezTo>
                  <a:cubicBezTo>
                    <a:pt x="2077" y="10647"/>
                    <a:pt x="1667" y="10762"/>
                    <a:pt x="1278" y="10830"/>
                  </a:cubicBezTo>
                  <a:lnTo>
                    <a:pt x="1187" y="10830"/>
                  </a:lnTo>
                  <a:cubicBezTo>
                    <a:pt x="1119" y="10351"/>
                    <a:pt x="1050" y="9826"/>
                    <a:pt x="959" y="9278"/>
                  </a:cubicBezTo>
                  <a:cubicBezTo>
                    <a:pt x="731" y="7498"/>
                    <a:pt x="662" y="5694"/>
                    <a:pt x="571" y="5694"/>
                  </a:cubicBezTo>
                  <a:cubicBezTo>
                    <a:pt x="525" y="5694"/>
                    <a:pt x="502" y="6151"/>
                    <a:pt x="502" y="6836"/>
                  </a:cubicBezTo>
                  <a:cubicBezTo>
                    <a:pt x="480" y="7520"/>
                    <a:pt x="548" y="8411"/>
                    <a:pt x="594" y="9324"/>
                  </a:cubicBezTo>
                  <a:cubicBezTo>
                    <a:pt x="639" y="9849"/>
                    <a:pt x="685" y="10374"/>
                    <a:pt x="753" y="10853"/>
                  </a:cubicBezTo>
                  <a:cubicBezTo>
                    <a:pt x="685" y="10856"/>
                    <a:pt x="620" y="10858"/>
                    <a:pt x="560" y="10858"/>
                  </a:cubicBezTo>
                  <a:cubicBezTo>
                    <a:pt x="325" y="10858"/>
                    <a:pt x="156" y="10837"/>
                    <a:pt x="68" y="10837"/>
                  </a:cubicBezTo>
                  <a:cubicBezTo>
                    <a:pt x="29" y="10837"/>
                    <a:pt x="6" y="10841"/>
                    <a:pt x="0" y="10853"/>
                  </a:cubicBezTo>
                  <a:cubicBezTo>
                    <a:pt x="0" y="10853"/>
                    <a:pt x="137" y="10898"/>
                    <a:pt x="365" y="10944"/>
                  </a:cubicBezTo>
                  <a:cubicBezTo>
                    <a:pt x="457" y="10990"/>
                    <a:pt x="594" y="11013"/>
                    <a:pt x="776" y="11013"/>
                  </a:cubicBezTo>
                  <a:cubicBezTo>
                    <a:pt x="799" y="11309"/>
                    <a:pt x="822" y="11560"/>
                    <a:pt x="868" y="11811"/>
                  </a:cubicBezTo>
                  <a:cubicBezTo>
                    <a:pt x="959" y="12473"/>
                    <a:pt x="1005" y="12930"/>
                    <a:pt x="1005" y="12930"/>
                  </a:cubicBezTo>
                  <a:cubicBezTo>
                    <a:pt x="1005" y="12930"/>
                    <a:pt x="1073" y="13386"/>
                    <a:pt x="1164" y="14048"/>
                  </a:cubicBezTo>
                  <a:cubicBezTo>
                    <a:pt x="1301" y="14710"/>
                    <a:pt x="1347" y="15600"/>
                    <a:pt x="1438" y="16514"/>
                  </a:cubicBezTo>
                  <a:cubicBezTo>
                    <a:pt x="1552" y="17449"/>
                    <a:pt x="1781" y="18317"/>
                    <a:pt x="1940" y="18979"/>
                  </a:cubicBezTo>
                  <a:cubicBezTo>
                    <a:pt x="2077" y="19641"/>
                    <a:pt x="2146" y="20097"/>
                    <a:pt x="2191" y="20097"/>
                  </a:cubicBezTo>
                  <a:cubicBezTo>
                    <a:pt x="2214" y="20097"/>
                    <a:pt x="2214" y="19618"/>
                    <a:pt x="2146" y="18956"/>
                  </a:cubicBezTo>
                  <a:cubicBezTo>
                    <a:pt x="2055" y="18271"/>
                    <a:pt x="1872" y="17381"/>
                    <a:pt x="1826" y="16491"/>
                  </a:cubicBezTo>
                  <a:cubicBezTo>
                    <a:pt x="1758" y="15578"/>
                    <a:pt x="1735" y="14665"/>
                    <a:pt x="1644" y="13980"/>
                  </a:cubicBezTo>
                  <a:cubicBezTo>
                    <a:pt x="1575" y="13318"/>
                    <a:pt x="1530" y="12861"/>
                    <a:pt x="1530" y="12861"/>
                  </a:cubicBezTo>
                  <a:cubicBezTo>
                    <a:pt x="1530" y="12861"/>
                    <a:pt x="1461" y="12405"/>
                    <a:pt x="1347" y="11743"/>
                  </a:cubicBezTo>
                  <a:cubicBezTo>
                    <a:pt x="1301" y="11515"/>
                    <a:pt x="1256" y="11287"/>
                    <a:pt x="1233" y="11035"/>
                  </a:cubicBezTo>
                  <a:lnTo>
                    <a:pt x="1301" y="11035"/>
                  </a:lnTo>
                  <a:cubicBezTo>
                    <a:pt x="1712" y="11013"/>
                    <a:pt x="2191" y="10898"/>
                    <a:pt x="2602" y="10602"/>
                  </a:cubicBezTo>
                  <a:cubicBezTo>
                    <a:pt x="3036" y="10328"/>
                    <a:pt x="3401" y="9894"/>
                    <a:pt x="3675" y="9415"/>
                  </a:cubicBezTo>
                  <a:cubicBezTo>
                    <a:pt x="4177" y="8456"/>
                    <a:pt x="4360" y="7406"/>
                    <a:pt x="4451" y="6607"/>
                  </a:cubicBezTo>
                  <a:cubicBezTo>
                    <a:pt x="4542" y="5831"/>
                    <a:pt x="4542" y="5306"/>
                    <a:pt x="4542" y="5306"/>
                  </a:cubicBezTo>
                  <a:cubicBezTo>
                    <a:pt x="4542" y="5306"/>
                    <a:pt x="4542" y="4781"/>
                    <a:pt x="4497" y="4005"/>
                  </a:cubicBezTo>
                  <a:cubicBezTo>
                    <a:pt x="4428" y="3206"/>
                    <a:pt x="4314" y="2179"/>
                    <a:pt x="4109" y="1152"/>
                  </a:cubicBezTo>
                  <a:cubicBezTo>
                    <a:pt x="4063" y="901"/>
                    <a:pt x="4018" y="650"/>
                    <a:pt x="3949" y="399"/>
                  </a:cubicBezTo>
                  <a:lnTo>
                    <a:pt x="3881" y="125"/>
                  </a:lnTo>
                  <a:lnTo>
                    <a:pt x="3881" y="34"/>
                  </a:lnTo>
                  <a:lnTo>
                    <a:pt x="3858" y="11"/>
                  </a:lnTo>
                  <a:cubicBezTo>
                    <a:pt x="3858" y="3"/>
                    <a:pt x="3855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1"/>
            <p:cNvSpPr/>
            <p:nvPr/>
          </p:nvSpPr>
          <p:spPr>
            <a:xfrm>
              <a:off x="4359225" y="3679475"/>
              <a:ext cx="78775" cy="55200"/>
            </a:xfrm>
            <a:custGeom>
              <a:avLst/>
              <a:gdLst/>
              <a:ahLst/>
              <a:cxnLst/>
              <a:rect l="l" t="t" r="r" b="b"/>
              <a:pathLst>
                <a:path w="3151" h="2208" extrusionOk="0">
                  <a:moveTo>
                    <a:pt x="46" y="1"/>
                  </a:moveTo>
                  <a:cubicBezTo>
                    <a:pt x="0" y="1"/>
                    <a:pt x="0" y="138"/>
                    <a:pt x="46" y="343"/>
                  </a:cubicBezTo>
                  <a:cubicBezTo>
                    <a:pt x="69" y="549"/>
                    <a:pt x="183" y="800"/>
                    <a:pt x="320" y="1028"/>
                  </a:cubicBezTo>
                  <a:cubicBezTo>
                    <a:pt x="480" y="1256"/>
                    <a:pt x="662" y="1439"/>
                    <a:pt x="822" y="1576"/>
                  </a:cubicBezTo>
                  <a:cubicBezTo>
                    <a:pt x="982" y="1713"/>
                    <a:pt x="1096" y="1804"/>
                    <a:pt x="1096" y="1804"/>
                  </a:cubicBezTo>
                  <a:cubicBezTo>
                    <a:pt x="1096" y="1804"/>
                    <a:pt x="1575" y="2055"/>
                    <a:pt x="2100" y="2146"/>
                  </a:cubicBezTo>
                  <a:cubicBezTo>
                    <a:pt x="2304" y="2191"/>
                    <a:pt x="2507" y="2207"/>
                    <a:pt x="2680" y="2207"/>
                  </a:cubicBezTo>
                  <a:cubicBezTo>
                    <a:pt x="2953" y="2207"/>
                    <a:pt x="3150" y="2165"/>
                    <a:pt x="3150" y="2124"/>
                  </a:cubicBezTo>
                  <a:cubicBezTo>
                    <a:pt x="3150" y="2032"/>
                    <a:pt x="2648" y="1987"/>
                    <a:pt x="2192" y="1804"/>
                  </a:cubicBezTo>
                  <a:cubicBezTo>
                    <a:pt x="1735" y="1621"/>
                    <a:pt x="1370" y="1347"/>
                    <a:pt x="1370" y="1347"/>
                  </a:cubicBezTo>
                  <a:cubicBezTo>
                    <a:pt x="1370" y="1347"/>
                    <a:pt x="1256" y="1302"/>
                    <a:pt x="1119" y="1211"/>
                  </a:cubicBezTo>
                  <a:cubicBezTo>
                    <a:pt x="959" y="1096"/>
                    <a:pt x="776" y="959"/>
                    <a:pt x="617" y="800"/>
                  </a:cubicBezTo>
                  <a:cubicBezTo>
                    <a:pt x="457" y="617"/>
                    <a:pt x="320" y="434"/>
                    <a:pt x="229" y="275"/>
                  </a:cubicBezTo>
                  <a:cubicBezTo>
                    <a:pt x="137" y="115"/>
                    <a:pt x="92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1"/>
            <p:cNvSpPr/>
            <p:nvPr/>
          </p:nvSpPr>
          <p:spPr>
            <a:xfrm>
              <a:off x="4336975" y="3677625"/>
              <a:ext cx="111850" cy="94375"/>
            </a:xfrm>
            <a:custGeom>
              <a:avLst/>
              <a:gdLst/>
              <a:ahLst/>
              <a:cxnLst/>
              <a:rect l="l" t="t" r="r" b="b"/>
              <a:pathLst>
                <a:path w="4474" h="3775" extrusionOk="0">
                  <a:moveTo>
                    <a:pt x="852" y="1"/>
                  </a:moveTo>
                  <a:cubicBezTo>
                    <a:pt x="796" y="1"/>
                    <a:pt x="600" y="57"/>
                    <a:pt x="388" y="212"/>
                  </a:cubicBezTo>
                  <a:cubicBezTo>
                    <a:pt x="251" y="303"/>
                    <a:pt x="91" y="486"/>
                    <a:pt x="46" y="714"/>
                  </a:cubicBezTo>
                  <a:cubicBezTo>
                    <a:pt x="0" y="965"/>
                    <a:pt x="69" y="1193"/>
                    <a:pt x="183" y="1399"/>
                  </a:cubicBezTo>
                  <a:cubicBezTo>
                    <a:pt x="388" y="1810"/>
                    <a:pt x="708" y="2106"/>
                    <a:pt x="936" y="2312"/>
                  </a:cubicBezTo>
                  <a:cubicBezTo>
                    <a:pt x="1187" y="2517"/>
                    <a:pt x="1347" y="2654"/>
                    <a:pt x="1347" y="2654"/>
                  </a:cubicBezTo>
                  <a:cubicBezTo>
                    <a:pt x="1347" y="2654"/>
                    <a:pt x="1529" y="2768"/>
                    <a:pt x="1803" y="2905"/>
                  </a:cubicBezTo>
                  <a:cubicBezTo>
                    <a:pt x="2077" y="3065"/>
                    <a:pt x="2465" y="3248"/>
                    <a:pt x="2853" y="3407"/>
                  </a:cubicBezTo>
                  <a:cubicBezTo>
                    <a:pt x="3241" y="3567"/>
                    <a:pt x="3629" y="3681"/>
                    <a:pt x="3949" y="3750"/>
                  </a:cubicBezTo>
                  <a:cubicBezTo>
                    <a:pt x="4062" y="3767"/>
                    <a:pt x="4166" y="3775"/>
                    <a:pt x="4250" y="3775"/>
                  </a:cubicBezTo>
                  <a:cubicBezTo>
                    <a:pt x="4387" y="3775"/>
                    <a:pt x="4474" y="3755"/>
                    <a:pt x="4474" y="3727"/>
                  </a:cubicBezTo>
                  <a:cubicBezTo>
                    <a:pt x="4474" y="3704"/>
                    <a:pt x="4269" y="3658"/>
                    <a:pt x="3995" y="3544"/>
                  </a:cubicBezTo>
                  <a:cubicBezTo>
                    <a:pt x="3721" y="3430"/>
                    <a:pt x="3355" y="3248"/>
                    <a:pt x="3013" y="3065"/>
                  </a:cubicBezTo>
                  <a:cubicBezTo>
                    <a:pt x="2648" y="2882"/>
                    <a:pt x="2306" y="2677"/>
                    <a:pt x="2054" y="2494"/>
                  </a:cubicBezTo>
                  <a:cubicBezTo>
                    <a:pt x="1803" y="2334"/>
                    <a:pt x="1644" y="2220"/>
                    <a:pt x="1644" y="2220"/>
                  </a:cubicBezTo>
                  <a:cubicBezTo>
                    <a:pt x="1644" y="2220"/>
                    <a:pt x="1484" y="2106"/>
                    <a:pt x="1256" y="1946"/>
                  </a:cubicBezTo>
                  <a:cubicBezTo>
                    <a:pt x="1027" y="1764"/>
                    <a:pt x="708" y="1513"/>
                    <a:pt x="502" y="1216"/>
                  </a:cubicBezTo>
                  <a:cubicBezTo>
                    <a:pt x="411" y="1079"/>
                    <a:pt x="343" y="919"/>
                    <a:pt x="343" y="760"/>
                  </a:cubicBezTo>
                  <a:cubicBezTo>
                    <a:pt x="343" y="623"/>
                    <a:pt x="411" y="463"/>
                    <a:pt x="525" y="372"/>
                  </a:cubicBezTo>
                  <a:cubicBezTo>
                    <a:pt x="708" y="166"/>
                    <a:pt x="890" y="52"/>
                    <a:pt x="868" y="6"/>
                  </a:cubicBezTo>
                  <a:cubicBezTo>
                    <a:pt x="868" y="3"/>
                    <a:pt x="862" y="1"/>
                    <a:pt x="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1"/>
            <p:cNvSpPr/>
            <p:nvPr/>
          </p:nvSpPr>
          <p:spPr>
            <a:xfrm>
              <a:off x="4468775" y="3728875"/>
              <a:ext cx="191200" cy="29950"/>
            </a:xfrm>
            <a:custGeom>
              <a:avLst/>
              <a:gdLst/>
              <a:ahLst/>
              <a:cxnLst/>
              <a:rect l="l" t="t" r="r" b="b"/>
              <a:pathLst>
                <a:path w="7648" h="1198" extrusionOk="0">
                  <a:moveTo>
                    <a:pt x="7608" y="0"/>
                  </a:moveTo>
                  <a:cubicBezTo>
                    <a:pt x="7549" y="0"/>
                    <a:pt x="7339" y="93"/>
                    <a:pt x="7031" y="170"/>
                  </a:cubicBezTo>
                  <a:cubicBezTo>
                    <a:pt x="6689" y="284"/>
                    <a:pt x="6232" y="399"/>
                    <a:pt x="5753" y="467"/>
                  </a:cubicBezTo>
                  <a:cubicBezTo>
                    <a:pt x="5273" y="558"/>
                    <a:pt x="4794" y="604"/>
                    <a:pt x="4429" y="627"/>
                  </a:cubicBezTo>
                  <a:cubicBezTo>
                    <a:pt x="4064" y="650"/>
                    <a:pt x="3835" y="673"/>
                    <a:pt x="3835" y="673"/>
                  </a:cubicBezTo>
                  <a:cubicBezTo>
                    <a:pt x="3835" y="673"/>
                    <a:pt x="3584" y="695"/>
                    <a:pt x="3242" y="718"/>
                  </a:cubicBezTo>
                  <a:cubicBezTo>
                    <a:pt x="2999" y="718"/>
                    <a:pt x="2704" y="728"/>
                    <a:pt x="2393" y="728"/>
                  </a:cubicBezTo>
                  <a:cubicBezTo>
                    <a:pt x="2238" y="728"/>
                    <a:pt x="2078" y="726"/>
                    <a:pt x="1918" y="718"/>
                  </a:cubicBezTo>
                  <a:cubicBezTo>
                    <a:pt x="1439" y="673"/>
                    <a:pt x="959" y="627"/>
                    <a:pt x="617" y="558"/>
                  </a:cubicBezTo>
                  <a:cubicBezTo>
                    <a:pt x="320" y="503"/>
                    <a:pt x="114" y="432"/>
                    <a:pt x="35" y="432"/>
                  </a:cubicBezTo>
                  <a:cubicBezTo>
                    <a:pt x="17" y="432"/>
                    <a:pt x="5" y="436"/>
                    <a:pt x="1" y="444"/>
                  </a:cubicBezTo>
                  <a:cubicBezTo>
                    <a:pt x="1" y="467"/>
                    <a:pt x="206" y="627"/>
                    <a:pt x="549" y="741"/>
                  </a:cubicBezTo>
                  <a:cubicBezTo>
                    <a:pt x="891" y="901"/>
                    <a:pt x="1393" y="1015"/>
                    <a:pt x="1872" y="1083"/>
                  </a:cubicBezTo>
                  <a:cubicBezTo>
                    <a:pt x="2375" y="1152"/>
                    <a:pt x="2877" y="1175"/>
                    <a:pt x="3242" y="1198"/>
                  </a:cubicBezTo>
                  <a:lnTo>
                    <a:pt x="3858" y="1198"/>
                  </a:lnTo>
                  <a:cubicBezTo>
                    <a:pt x="3858" y="1198"/>
                    <a:pt x="4109" y="1152"/>
                    <a:pt x="4497" y="1106"/>
                  </a:cubicBezTo>
                  <a:cubicBezTo>
                    <a:pt x="4863" y="1061"/>
                    <a:pt x="5342" y="969"/>
                    <a:pt x="5821" y="832"/>
                  </a:cubicBezTo>
                  <a:cubicBezTo>
                    <a:pt x="6301" y="695"/>
                    <a:pt x="6780" y="536"/>
                    <a:pt x="7122" y="353"/>
                  </a:cubicBezTo>
                  <a:cubicBezTo>
                    <a:pt x="7442" y="193"/>
                    <a:pt x="7647" y="33"/>
                    <a:pt x="7624" y="11"/>
                  </a:cubicBezTo>
                  <a:cubicBezTo>
                    <a:pt x="7624" y="3"/>
                    <a:pt x="7619" y="0"/>
                    <a:pt x="76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1"/>
            <p:cNvSpPr/>
            <p:nvPr/>
          </p:nvSpPr>
          <p:spPr>
            <a:xfrm>
              <a:off x="4570925" y="3755200"/>
              <a:ext cx="82200" cy="22050"/>
            </a:xfrm>
            <a:custGeom>
              <a:avLst/>
              <a:gdLst/>
              <a:ahLst/>
              <a:cxnLst/>
              <a:rect l="l" t="t" r="r" b="b"/>
              <a:pathLst>
                <a:path w="3288" h="882" extrusionOk="0">
                  <a:moveTo>
                    <a:pt x="3216" y="0"/>
                  </a:moveTo>
                  <a:cubicBezTo>
                    <a:pt x="3117" y="0"/>
                    <a:pt x="2789" y="154"/>
                    <a:pt x="2443" y="236"/>
                  </a:cubicBezTo>
                  <a:cubicBezTo>
                    <a:pt x="2032" y="304"/>
                    <a:pt x="1644" y="350"/>
                    <a:pt x="1644" y="350"/>
                  </a:cubicBezTo>
                  <a:cubicBezTo>
                    <a:pt x="1644" y="350"/>
                    <a:pt x="1233" y="418"/>
                    <a:pt x="822" y="510"/>
                  </a:cubicBezTo>
                  <a:cubicBezTo>
                    <a:pt x="411" y="578"/>
                    <a:pt x="1" y="692"/>
                    <a:pt x="23" y="761"/>
                  </a:cubicBezTo>
                  <a:cubicBezTo>
                    <a:pt x="23" y="829"/>
                    <a:pt x="434" y="852"/>
                    <a:pt x="868" y="875"/>
                  </a:cubicBezTo>
                  <a:cubicBezTo>
                    <a:pt x="950" y="879"/>
                    <a:pt x="1033" y="881"/>
                    <a:pt x="1114" y="881"/>
                  </a:cubicBezTo>
                  <a:cubicBezTo>
                    <a:pt x="1435" y="881"/>
                    <a:pt x="1712" y="852"/>
                    <a:pt x="1712" y="852"/>
                  </a:cubicBezTo>
                  <a:cubicBezTo>
                    <a:pt x="1712" y="852"/>
                    <a:pt x="2146" y="761"/>
                    <a:pt x="2557" y="578"/>
                  </a:cubicBezTo>
                  <a:cubicBezTo>
                    <a:pt x="2968" y="373"/>
                    <a:pt x="3287" y="76"/>
                    <a:pt x="3242" y="8"/>
                  </a:cubicBezTo>
                  <a:cubicBezTo>
                    <a:pt x="3237" y="3"/>
                    <a:pt x="3228" y="0"/>
                    <a:pt x="32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1"/>
            <p:cNvSpPr/>
            <p:nvPr/>
          </p:nvSpPr>
          <p:spPr>
            <a:xfrm>
              <a:off x="4944125" y="3603500"/>
              <a:ext cx="67350" cy="77925"/>
            </a:xfrm>
            <a:custGeom>
              <a:avLst/>
              <a:gdLst/>
              <a:ahLst/>
              <a:cxnLst/>
              <a:rect l="l" t="t" r="r" b="b"/>
              <a:pathLst>
                <a:path w="2694" h="3117" extrusionOk="0">
                  <a:moveTo>
                    <a:pt x="2636" y="1"/>
                  </a:moveTo>
                  <a:cubicBezTo>
                    <a:pt x="2548" y="1"/>
                    <a:pt x="2246" y="412"/>
                    <a:pt x="1963" y="803"/>
                  </a:cubicBezTo>
                  <a:cubicBezTo>
                    <a:pt x="1667" y="1237"/>
                    <a:pt x="1370" y="1625"/>
                    <a:pt x="1370" y="1625"/>
                  </a:cubicBezTo>
                  <a:cubicBezTo>
                    <a:pt x="1370" y="1625"/>
                    <a:pt x="1096" y="2035"/>
                    <a:pt x="776" y="2401"/>
                  </a:cubicBezTo>
                  <a:cubicBezTo>
                    <a:pt x="434" y="2766"/>
                    <a:pt x="0" y="3040"/>
                    <a:pt x="23" y="3108"/>
                  </a:cubicBezTo>
                  <a:cubicBezTo>
                    <a:pt x="26" y="3114"/>
                    <a:pt x="37" y="3117"/>
                    <a:pt x="54" y="3117"/>
                  </a:cubicBezTo>
                  <a:cubicBezTo>
                    <a:pt x="175" y="3117"/>
                    <a:pt x="628" y="2975"/>
                    <a:pt x="1027" y="2675"/>
                  </a:cubicBezTo>
                  <a:cubicBezTo>
                    <a:pt x="1461" y="2355"/>
                    <a:pt x="1781" y="1921"/>
                    <a:pt x="1781" y="1921"/>
                  </a:cubicBezTo>
                  <a:cubicBezTo>
                    <a:pt x="1781" y="1921"/>
                    <a:pt x="2077" y="1465"/>
                    <a:pt x="2283" y="986"/>
                  </a:cubicBezTo>
                  <a:cubicBezTo>
                    <a:pt x="2488" y="506"/>
                    <a:pt x="2694" y="50"/>
                    <a:pt x="2648" y="4"/>
                  </a:cubicBezTo>
                  <a:cubicBezTo>
                    <a:pt x="2645" y="2"/>
                    <a:pt x="2641" y="1"/>
                    <a:pt x="2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2465" y="890"/>
                    <a:pt x="206" y="3059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1"/>
            <p:cNvSpPr/>
            <p:nvPr/>
          </p:nvSpPr>
          <p:spPr>
            <a:xfrm>
              <a:off x="4461375" y="2483450"/>
              <a:ext cx="382350" cy="316725"/>
            </a:xfrm>
            <a:custGeom>
              <a:avLst/>
              <a:gdLst/>
              <a:ahLst/>
              <a:cxnLst/>
              <a:rect l="l" t="t" r="r" b="b"/>
              <a:pathLst>
                <a:path w="15294" h="12669" extrusionOk="0">
                  <a:moveTo>
                    <a:pt x="7542" y="0"/>
                  </a:moveTo>
                  <a:cubicBezTo>
                    <a:pt x="5760" y="0"/>
                    <a:pt x="4333" y="179"/>
                    <a:pt x="3196" y="434"/>
                  </a:cubicBezTo>
                  <a:cubicBezTo>
                    <a:pt x="3082" y="502"/>
                    <a:pt x="2945" y="616"/>
                    <a:pt x="2762" y="776"/>
                  </a:cubicBezTo>
                  <a:cubicBezTo>
                    <a:pt x="2534" y="2305"/>
                    <a:pt x="8879" y="2648"/>
                    <a:pt x="9176" y="3127"/>
                  </a:cubicBezTo>
                  <a:cubicBezTo>
                    <a:pt x="9526" y="3717"/>
                    <a:pt x="6860" y="10862"/>
                    <a:pt x="3044" y="10862"/>
                  </a:cubicBezTo>
                  <a:cubicBezTo>
                    <a:pt x="2876" y="10862"/>
                    <a:pt x="2706" y="10848"/>
                    <a:pt x="2534" y="10819"/>
                  </a:cubicBezTo>
                  <a:cubicBezTo>
                    <a:pt x="548" y="10477"/>
                    <a:pt x="320" y="8103"/>
                    <a:pt x="639" y="5775"/>
                  </a:cubicBezTo>
                  <a:lnTo>
                    <a:pt x="639" y="5775"/>
                  </a:lnTo>
                  <a:cubicBezTo>
                    <a:pt x="297" y="7418"/>
                    <a:pt x="46" y="9541"/>
                    <a:pt x="0" y="12303"/>
                  </a:cubicBezTo>
                  <a:lnTo>
                    <a:pt x="11162" y="12668"/>
                  </a:lnTo>
                  <a:cubicBezTo>
                    <a:pt x="11162" y="12668"/>
                    <a:pt x="9518" y="5592"/>
                    <a:pt x="15293" y="1027"/>
                  </a:cubicBezTo>
                  <a:cubicBezTo>
                    <a:pt x="13809" y="616"/>
                    <a:pt x="11846" y="228"/>
                    <a:pt x="9518" y="69"/>
                  </a:cubicBezTo>
                  <a:cubicBezTo>
                    <a:pt x="8815" y="22"/>
                    <a:pt x="8158" y="0"/>
                    <a:pt x="754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1"/>
            <p:cNvSpPr/>
            <p:nvPr/>
          </p:nvSpPr>
          <p:spPr>
            <a:xfrm>
              <a:off x="4549250" y="2520350"/>
              <a:ext cx="214575" cy="43575"/>
            </a:xfrm>
            <a:custGeom>
              <a:avLst/>
              <a:gdLst/>
              <a:ahLst/>
              <a:cxnLst/>
              <a:rect l="l" t="t" r="r" b="b"/>
              <a:pathLst>
                <a:path w="8583" h="1743" extrusionOk="0">
                  <a:moveTo>
                    <a:pt x="8562" y="1"/>
                  </a:moveTo>
                  <a:cubicBezTo>
                    <a:pt x="8487" y="1"/>
                    <a:pt x="8270" y="166"/>
                    <a:pt x="7943" y="350"/>
                  </a:cubicBezTo>
                  <a:cubicBezTo>
                    <a:pt x="7578" y="555"/>
                    <a:pt x="7053" y="784"/>
                    <a:pt x="6528" y="944"/>
                  </a:cubicBezTo>
                  <a:cubicBezTo>
                    <a:pt x="5980" y="1080"/>
                    <a:pt x="5433" y="1172"/>
                    <a:pt x="5022" y="1195"/>
                  </a:cubicBezTo>
                  <a:cubicBezTo>
                    <a:pt x="4794" y="1217"/>
                    <a:pt x="4634" y="1217"/>
                    <a:pt x="4497" y="1217"/>
                  </a:cubicBezTo>
                  <a:lnTo>
                    <a:pt x="4132" y="1217"/>
                  </a:lnTo>
                  <a:cubicBezTo>
                    <a:pt x="4040" y="1217"/>
                    <a:pt x="3939" y="1228"/>
                    <a:pt x="3820" y="1228"/>
                  </a:cubicBezTo>
                  <a:cubicBezTo>
                    <a:pt x="3761" y="1228"/>
                    <a:pt x="3698" y="1225"/>
                    <a:pt x="3629" y="1217"/>
                  </a:cubicBezTo>
                  <a:cubicBezTo>
                    <a:pt x="3196" y="1195"/>
                    <a:pt x="2648" y="1126"/>
                    <a:pt x="2100" y="1012"/>
                  </a:cubicBezTo>
                  <a:cubicBezTo>
                    <a:pt x="1575" y="875"/>
                    <a:pt x="1027" y="670"/>
                    <a:pt x="662" y="487"/>
                  </a:cubicBezTo>
                  <a:cubicBezTo>
                    <a:pt x="320" y="326"/>
                    <a:pt x="102" y="182"/>
                    <a:pt x="24" y="182"/>
                  </a:cubicBezTo>
                  <a:cubicBezTo>
                    <a:pt x="13" y="182"/>
                    <a:pt x="6" y="185"/>
                    <a:pt x="0" y="190"/>
                  </a:cubicBezTo>
                  <a:cubicBezTo>
                    <a:pt x="0" y="213"/>
                    <a:pt x="206" y="419"/>
                    <a:pt x="548" y="670"/>
                  </a:cubicBezTo>
                  <a:cubicBezTo>
                    <a:pt x="913" y="921"/>
                    <a:pt x="1461" y="1172"/>
                    <a:pt x="2009" y="1354"/>
                  </a:cubicBezTo>
                  <a:cubicBezTo>
                    <a:pt x="2557" y="1560"/>
                    <a:pt x="3150" y="1651"/>
                    <a:pt x="3584" y="1697"/>
                  </a:cubicBezTo>
                  <a:cubicBezTo>
                    <a:pt x="3812" y="1742"/>
                    <a:pt x="3995" y="1720"/>
                    <a:pt x="4132" y="1742"/>
                  </a:cubicBezTo>
                  <a:lnTo>
                    <a:pt x="4520" y="1742"/>
                  </a:lnTo>
                  <a:cubicBezTo>
                    <a:pt x="4657" y="1720"/>
                    <a:pt x="4839" y="1720"/>
                    <a:pt x="5067" y="1674"/>
                  </a:cubicBezTo>
                  <a:cubicBezTo>
                    <a:pt x="5501" y="1628"/>
                    <a:pt x="6095" y="1491"/>
                    <a:pt x="6642" y="1286"/>
                  </a:cubicBezTo>
                  <a:cubicBezTo>
                    <a:pt x="7190" y="1080"/>
                    <a:pt x="7715" y="784"/>
                    <a:pt x="8058" y="510"/>
                  </a:cubicBezTo>
                  <a:cubicBezTo>
                    <a:pt x="8400" y="236"/>
                    <a:pt x="8583" y="31"/>
                    <a:pt x="8583" y="8"/>
                  </a:cubicBezTo>
                  <a:cubicBezTo>
                    <a:pt x="8578" y="3"/>
                    <a:pt x="8571" y="1"/>
                    <a:pt x="85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1"/>
            <p:cNvSpPr/>
            <p:nvPr/>
          </p:nvSpPr>
          <p:spPr>
            <a:xfrm>
              <a:off x="4650825" y="2469350"/>
              <a:ext cx="422275" cy="733900"/>
            </a:xfrm>
            <a:custGeom>
              <a:avLst/>
              <a:gdLst/>
              <a:ahLst/>
              <a:cxnLst/>
              <a:rect l="l" t="t" r="r" b="b"/>
              <a:pathLst>
                <a:path w="16891" h="29356" extrusionOk="0">
                  <a:moveTo>
                    <a:pt x="10326" y="1"/>
                  </a:moveTo>
                  <a:cubicBezTo>
                    <a:pt x="5835" y="1"/>
                    <a:pt x="2082" y="3645"/>
                    <a:pt x="776" y="11041"/>
                  </a:cubicBezTo>
                  <a:cubicBezTo>
                    <a:pt x="0" y="15515"/>
                    <a:pt x="776" y="19167"/>
                    <a:pt x="2557" y="23207"/>
                  </a:cubicBezTo>
                  <a:cubicBezTo>
                    <a:pt x="2922" y="24074"/>
                    <a:pt x="3880" y="24941"/>
                    <a:pt x="4474" y="25672"/>
                  </a:cubicBezTo>
                  <a:cubicBezTo>
                    <a:pt x="6241" y="27902"/>
                    <a:pt x="8880" y="29356"/>
                    <a:pt x="11767" y="29356"/>
                  </a:cubicBezTo>
                  <a:cubicBezTo>
                    <a:pt x="12012" y="29356"/>
                    <a:pt x="12260" y="29345"/>
                    <a:pt x="12508" y="29324"/>
                  </a:cubicBezTo>
                  <a:cubicBezTo>
                    <a:pt x="16891" y="28959"/>
                    <a:pt x="16800" y="26106"/>
                    <a:pt x="16800" y="26106"/>
                  </a:cubicBezTo>
                  <a:lnTo>
                    <a:pt x="13992" y="25923"/>
                  </a:lnTo>
                  <a:cubicBezTo>
                    <a:pt x="13569" y="25995"/>
                    <a:pt x="13165" y="26027"/>
                    <a:pt x="12778" y="26027"/>
                  </a:cubicBezTo>
                  <a:cubicBezTo>
                    <a:pt x="8745" y="26027"/>
                    <a:pt x="6711" y="22453"/>
                    <a:pt x="6711" y="22453"/>
                  </a:cubicBezTo>
                  <a:cubicBezTo>
                    <a:pt x="3401" y="17341"/>
                    <a:pt x="4702" y="8165"/>
                    <a:pt x="7076" y="4650"/>
                  </a:cubicBezTo>
                  <a:cubicBezTo>
                    <a:pt x="8811" y="2093"/>
                    <a:pt x="10203" y="1774"/>
                    <a:pt x="11230" y="1112"/>
                  </a:cubicBezTo>
                  <a:cubicBezTo>
                    <a:pt x="12394" y="929"/>
                    <a:pt x="12965" y="998"/>
                    <a:pt x="13672" y="633"/>
                  </a:cubicBezTo>
                  <a:cubicBezTo>
                    <a:pt x="12530" y="212"/>
                    <a:pt x="11407" y="1"/>
                    <a:pt x="10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1"/>
            <p:cNvSpPr/>
            <p:nvPr/>
          </p:nvSpPr>
          <p:spPr>
            <a:xfrm>
              <a:off x="4725000" y="2497125"/>
              <a:ext cx="346400" cy="670675"/>
            </a:xfrm>
            <a:custGeom>
              <a:avLst/>
              <a:gdLst/>
              <a:ahLst/>
              <a:cxnLst/>
              <a:rect l="l" t="t" r="r" b="b"/>
              <a:pathLst>
                <a:path w="13856" h="26827" extrusionOk="0">
                  <a:moveTo>
                    <a:pt x="8263" y="1"/>
                  </a:moveTo>
                  <a:cubicBezTo>
                    <a:pt x="4657" y="503"/>
                    <a:pt x="1826" y="3813"/>
                    <a:pt x="731" y="10044"/>
                  </a:cubicBezTo>
                  <a:cubicBezTo>
                    <a:pt x="0" y="14130"/>
                    <a:pt x="868" y="17531"/>
                    <a:pt x="2488" y="21251"/>
                  </a:cubicBezTo>
                  <a:cubicBezTo>
                    <a:pt x="2831" y="22050"/>
                    <a:pt x="3287" y="22780"/>
                    <a:pt x="3812" y="23442"/>
                  </a:cubicBezTo>
                  <a:cubicBezTo>
                    <a:pt x="5454" y="25484"/>
                    <a:pt x="7872" y="26827"/>
                    <a:pt x="10529" y="26827"/>
                  </a:cubicBezTo>
                  <a:cubicBezTo>
                    <a:pt x="10754" y="26827"/>
                    <a:pt x="10980" y="26817"/>
                    <a:pt x="11208" y="26798"/>
                  </a:cubicBezTo>
                  <a:cubicBezTo>
                    <a:pt x="12189" y="26706"/>
                    <a:pt x="12942" y="26478"/>
                    <a:pt x="13490" y="26204"/>
                  </a:cubicBezTo>
                  <a:cubicBezTo>
                    <a:pt x="13855" y="25542"/>
                    <a:pt x="13833" y="24995"/>
                    <a:pt x="13833" y="24995"/>
                  </a:cubicBezTo>
                  <a:lnTo>
                    <a:pt x="11025" y="24812"/>
                  </a:lnTo>
                  <a:cubicBezTo>
                    <a:pt x="10602" y="24884"/>
                    <a:pt x="10198" y="24916"/>
                    <a:pt x="9811" y="24916"/>
                  </a:cubicBezTo>
                  <a:cubicBezTo>
                    <a:pt x="5778" y="24916"/>
                    <a:pt x="3744" y="21342"/>
                    <a:pt x="3744" y="21342"/>
                  </a:cubicBezTo>
                  <a:cubicBezTo>
                    <a:pt x="434" y="16230"/>
                    <a:pt x="1735" y="7054"/>
                    <a:pt x="4109" y="3539"/>
                  </a:cubicBezTo>
                  <a:cubicBezTo>
                    <a:pt x="5844" y="1005"/>
                    <a:pt x="7213" y="663"/>
                    <a:pt x="826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rgbClr val="FF2E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1"/>
            <p:cNvSpPr/>
            <p:nvPr/>
          </p:nvSpPr>
          <p:spPr>
            <a:xfrm>
              <a:off x="4748975" y="2512975"/>
              <a:ext cx="195750" cy="599400"/>
            </a:xfrm>
            <a:custGeom>
              <a:avLst/>
              <a:gdLst/>
              <a:ahLst/>
              <a:cxnLst/>
              <a:rect l="l" t="t" r="r" b="b"/>
              <a:pathLst>
                <a:path w="7830" h="23976" extrusionOk="0">
                  <a:moveTo>
                    <a:pt x="6868" y="1"/>
                  </a:moveTo>
                  <a:cubicBezTo>
                    <a:pt x="6502" y="1"/>
                    <a:pt x="6037" y="83"/>
                    <a:pt x="5547" y="303"/>
                  </a:cubicBezTo>
                  <a:cubicBezTo>
                    <a:pt x="4907" y="599"/>
                    <a:pt x="4246" y="1124"/>
                    <a:pt x="3675" y="1764"/>
                  </a:cubicBezTo>
                  <a:cubicBezTo>
                    <a:pt x="3081" y="2403"/>
                    <a:pt x="2534" y="3179"/>
                    <a:pt x="2077" y="3978"/>
                  </a:cubicBezTo>
                  <a:cubicBezTo>
                    <a:pt x="1621" y="4799"/>
                    <a:pt x="1233" y="5621"/>
                    <a:pt x="959" y="6488"/>
                  </a:cubicBezTo>
                  <a:cubicBezTo>
                    <a:pt x="753" y="7333"/>
                    <a:pt x="571" y="8109"/>
                    <a:pt x="434" y="8794"/>
                  </a:cubicBezTo>
                  <a:cubicBezTo>
                    <a:pt x="274" y="9456"/>
                    <a:pt x="228" y="10049"/>
                    <a:pt x="160" y="10437"/>
                  </a:cubicBezTo>
                  <a:cubicBezTo>
                    <a:pt x="137" y="10643"/>
                    <a:pt x="114" y="10802"/>
                    <a:pt x="114" y="10916"/>
                  </a:cubicBezTo>
                  <a:cubicBezTo>
                    <a:pt x="91" y="11008"/>
                    <a:pt x="91" y="11076"/>
                    <a:pt x="91" y="11076"/>
                  </a:cubicBezTo>
                  <a:cubicBezTo>
                    <a:pt x="91" y="11076"/>
                    <a:pt x="69" y="11304"/>
                    <a:pt x="46" y="11715"/>
                  </a:cubicBezTo>
                  <a:cubicBezTo>
                    <a:pt x="0" y="12126"/>
                    <a:pt x="46" y="12697"/>
                    <a:pt x="46" y="13404"/>
                  </a:cubicBezTo>
                  <a:cubicBezTo>
                    <a:pt x="114" y="14089"/>
                    <a:pt x="183" y="14911"/>
                    <a:pt x="388" y="15778"/>
                  </a:cubicBezTo>
                  <a:cubicBezTo>
                    <a:pt x="457" y="15984"/>
                    <a:pt x="479" y="16212"/>
                    <a:pt x="548" y="16417"/>
                  </a:cubicBezTo>
                  <a:cubicBezTo>
                    <a:pt x="616" y="16623"/>
                    <a:pt x="685" y="16851"/>
                    <a:pt x="753" y="17079"/>
                  </a:cubicBezTo>
                  <a:cubicBezTo>
                    <a:pt x="845" y="17285"/>
                    <a:pt x="913" y="17513"/>
                    <a:pt x="982" y="17718"/>
                  </a:cubicBezTo>
                  <a:lnTo>
                    <a:pt x="1255" y="18357"/>
                  </a:lnTo>
                  <a:cubicBezTo>
                    <a:pt x="2009" y="20047"/>
                    <a:pt x="3059" y="21621"/>
                    <a:pt x="4063" y="22603"/>
                  </a:cubicBezTo>
                  <a:cubicBezTo>
                    <a:pt x="4291" y="22854"/>
                    <a:pt x="4542" y="23037"/>
                    <a:pt x="4771" y="23219"/>
                  </a:cubicBezTo>
                  <a:cubicBezTo>
                    <a:pt x="4862" y="23311"/>
                    <a:pt x="4976" y="23402"/>
                    <a:pt x="5067" y="23470"/>
                  </a:cubicBezTo>
                  <a:cubicBezTo>
                    <a:pt x="5181" y="23539"/>
                    <a:pt x="5273" y="23607"/>
                    <a:pt x="5341" y="23653"/>
                  </a:cubicBezTo>
                  <a:cubicBezTo>
                    <a:pt x="5655" y="23862"/>
                    <a:pt x="5854" y="23975"/>
                    <a:pt x="5902" y="23975"/>
                  </a:cubicBezTo>
                  <a:cubicBezTo>
                    <a:pt x="5907" y="23975"/>
                    <a:pt x="5910" y="23974"/>
                    <a:pt x="5912" y="23972"/>
                  </a:cubicBezTo>
                  <a:cubicBezTo>
                    <a:pt x="5935" y="23904"/>
                    <a:pt x="5159" y="23425"/>
                    <a:pt x="4246" y="22420"/>
                  </a:cubicBezTo>
                  <a:cubicBezTo>
                    <a:pt x="3355" y="21393"/>
                    <a:pt x="2397" y="19841"/>
                    <a:pt x="1712" y="18175"/>
                  </a:cubicBezTo>
                  <a:lnTo>
                    <a:pt x="1461" y="17536"/>
                  </a:lnTo>
                  <a:cubicBezTo>
                    <a:pt x="1392" y="17330"/>
                    <a:pt x="1324" y="17125"/>
                    <a:pt x="1278" y="16897"/>
                  </a:cubicBezTo>
                  <a:cubicBezTo>
                    <a:pt x="1210" y="16691"/>
                    <a:pt x="1141" y="16486"/>
                    <a:pt x="1073" y="16280"/>
                  </a:cubicBezTo>
                  <a:cubicBezTo>
                    <a:pt x="1027" y="16075"/>
                    <a:pt x="1004" y="15847"/>
                    <a:pt x="959" y="15641"/>
                  </a:cubicBezTo>
                  <a:cubicBezTo>
                    <a:pt x="776" y="14820"/>
                    <a:pt x="730" y="14043"/>
                    <a:pt x="685" y="13382"/>
                  </a:cubicBezTo>
                  <a:cubicBezTo>
                    <a:pt x="708" y="12697"/>
                    <a:pt x="685" y="12149"/>
                    <a:pt x="730" y="11738"/>
                  </a:cubicBezTo>
                  <a:cubicBezTo>
                    <a:pt x="753" y="11350"/>
                    <a:pt x="776" y="11122"/>
                    <a:pt x="776" y="11122"/>
                  </a:cubicBezTo>
                  <a:cubicBezTo>
                    <a:pt x="776" y="11122"/>
                    <a:pt x="776" y="11076"/>
                    <a:pt x="776" y="10962"/>
                  </a:cubicBezTo>
                  <a:cubicBezTo>
                    <a:pt x="799" y="10871"/>
                    <a:pt x="799" y="10711"/>
                    <a:pt x="822" y="10528"/>
                  </a:cubicBezTo>
                  <a:cubicBezTo>
                    <a:pt x="890" y="10118"/>
                    <a:pt x="936" y="9570"/>
                    <a:pt x="1050" y="8908"/>
                  </a:cubicBezTo>
                  <a:cubicBezTo>
                    <a:pt x="1164" y="8223"/>
                    <a:pt x="1324" y="7447"/>
                    <a:pt x="1529" y="6648"/>
                  </a:cubicBezTo>
                  <a:cubicBezTo>
                    <a:pt x="1735" y="5849"/>
                    <a:pt x="2100" y="5005"/>
                    <a:pt x="2511" y="4206"/>
                  </a:cubicBezTo>
                  <a:cubicBezTo>
                    <a:pt x="3333" y="2631"/>
                    <a:pt x="4497" y="1170"/>
                    <a:pt x="5684" y="554"/>
                  </a:cubicBezTo>
                  <a:cubicBezTo>
                    <a:pt x="6254" y="234"/>
                    <a:pt x="6825" y="166"/>
                    <a:pt x="7213" y="166"/>
                  </a:cubicBezTo>
                  <a:cubicBezTo>
                    <a:pt x="7527" y="184"/>
                    <a:pt x="7736" y="218"/>
                    <a:pt x="7805" y="218"/>
                  </a:cubicBezTo>
                  <a:cubicBezTo>
                    <a:pt x="7821" y="218"/>
                    <a:pt x="7829" y="216"/>
                    <a:pt x="7829" y="211"/>
                  </a:cubicBezTo>
                  <a:cubicBezTo>
                    <a:pt x="7829" y="211"/>
                    <a:pt x="7624" y="97"/>
                    <a:pt x="7213" y="29"/>
                  </a:cubicBezTo>
                  <a:cubicBezTo>
                    <a:pt x="7112" y="11"/>
                    <a:pt x="6996" y="1"/>
                    <a:pt x="68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1"/>
            <p:cNvSpPr/>
            <p:nvPr/>
          </p:nvSpPr>
          <p:spPr>
            <a:xfrm>
              <a:off x="4651950" y="2470425"/>
              <a:ext cx="379500" cy="738525"/>
            </a:xfrm>
            <a:custGeom>
              <a:avLst/>
              <a:gdLst/>
              <a:ahLst/>
              <a:cxnLst/>
              <a:rect l="l" t="t" r="r" b="b"/>
              <a:pathLst>
                <a:path w="15180" h="29541" extrusionOk="0">
                  <a:moveTo>
                    <a:pt x="9326" y="1"/>
                  </a:moveTo>
                  <a:cubicBezTo>
                    <a:pt x="8838" y="1"/>
                    <a:pt x="8274" y="54"/>
                    <a:pt x="7670" y="201"/>
                  </a:cubicBezTo>
                  <a:cubicBezTo>
                    <a:pt x="7145" y="338"/>
                    <a:pt x="6597" y="544"/>
                    <a:pt x="6072" y="841"/>
                  </a:cubicBezTo>
                  <a:cubicBezTo>
                    <a:pt x="5524" y="1160"/>
                    <a:pt x="4999" y="1525"/>
                    <a:pt x="4520" y="1982"/>
                  </a:cubicBezTo>
                  <a:cubicBezTo>
                    <a:pt x="4041" y="2438"/>
                    <a:pt x="3584" y="2963"/>
                    <a:pt x="3173" y="3534"/>
                  </a:cubicBezTo>
                  <a:cubicBezTo>
                    <a:pt x="2763" y="4127"/>
                    <a:pt x="2420" y="4721"/>
                    <a:pt x="2078" y="5360"/>
                  </a:cubicBezTo>
                  <a:cubicBezTo>
                    <a:pt x="822" y="7916"/>
                    <a:pt x="252" y="10724"/>
                    <a:pt x="92" y="12847"/>
                  </a:cubicBezTo>
                  <a:cubicBezTo>
                    <a:pt x="1" y="13897"/>
                    <a:pt x="1" y="14787"/>
                    <a:pt x="46" y="15403"/>
                  </a:cubicBezTo>
                  <a:cubicBezTo>
                    <a:pt x="69" y="15723"/>
                    <a:pt x="69" y="15974"/>
                    <a:pt x="92" y="16134"/>
                  </a:cubicBezTo>
                  <a:cubicBezTo>
                    <a:pt x="115" y="16293"/>
                    <a:pt x="115" y="16385"/>
                    <a:pt x="115" y="16385"/>
                  </a:cubicBezTo>
                  <a:cubicBezTo>
                    <a:pt x="115" y="16385"/>
                    <a:pt x="138" y="16476"/>
                    <a:pt x="161" y="16636"/>
                  </a:cubicBezTo>
                  <a:cubicBezTo>
                    <a:pt x="183" y="16795"/>
                    <a:pt x="229" y="17047"/>
                    <a:pt x="275" y="17366"/>
                  </a:cubicBezTo>
                  <a:cubicBezTo>
                    <a:pt x="366" y="17960"/>
                    <a:pt x="549" y="18850"/>
                    <a:pt x="868" y="19854"/>
                  </a:cubicBezTo>
                  <a:cubicBezTo>
                    <a:pt x="1188" y="20881"/>
                    <a:pt x="1621" y="22045"/>
                    <a:pt x="2260" y="23232"/>
                  </a:cubicBezTo>
                  <a:cubicBezTo>
                    <a:pt x="2580" y="23803"/>
                    <a:pt x="2945" y="24396"/>
                    <a:pt x="3356" y="24967"/>
                  </a:cubicBezTo>
                  <a:cubicBezTo>
                    <a:pt x="3767" y="25538"/>
                    <a:pt x="4223" y="26085"/>
                    <a:pt x="4703" y="26610"/>
                  </a:cubicBezTo>
                  <a:cubicBezTo>
                    <a:pt x="5228" y="27112"/>
                    <a:pt x="5753" y="27569"/>
                    <a:pt x="6346" y="27980"/>
                  </a:cubicBezTo>
                  <a:cubicBezTo>
                    <a:pt x="6940" y="28368"/>
                    <a:pt x="7533" y="28710"/>
                    <a:pt x="8172" y="28938"/>
                  </a:cubicBezTo>
                  <a:cubicBezTo>
                    <a:pt x="9279" y="29381"/>
                    <a:pt x="10387" y="29540"/>
                    <a:pt x="11369" y="29540"/>
                  </a:cubicBezTo>
                  <a:cubicBezTo>
                    <a:pt x="11500" y="29540"/>
                    <a:pt x="11629" y="29537"/>
                    <a:pt x="11756" y="29532"/>
                  </a:cubicBezTo>
                  <a:cubicBezTo>
                    <a:pt x="12806" y="29486"/>
                    <a:pt x="13673" y="29258"/>
                    <a:pt x="14267" y="29098"/>
                  </a:cubicBezTo>
                  <a:cubicBezTo>
                    <a:pt x="14837" y="28893"/>
                    <a:pt x="15180" y="28756"/>
                    <a:pt x="15157" y="28733"/>
                  </a:cubicBezTo>
                  <a:cubicBezTo>
                    <a:pt x="15157" y="28727"/>
                    <a:pt x="15150" y="28724"/>
                    <a:pt x="15137" y="28724"/>
                  </a:cubicBezTo>
                  <a:cubicBezTo>
                    <a:pt x="14964" y="28724"/>
                    <a:pt x="13683" y="29237"/>
                    <a:pt x="11733" y="29258"/>
                  </a:cubicBezTo>
                  <a:cubicBezTo>
                    <a:pt x="11677" y="29259"/>
                    <a:pt x="11620" y="29260"/>
                    <a:pt x="11563" y="29260"/>
                  </a:cubicBezTo>
                  <a:cubicBezTo>
                    <a:pt x="10574" y="29260"/>
                    <a:pt x="9431" y="29070"/>
                    <a:pt x="8309" y="28573"/>
                  </a:cubicBezTo>
                  <a:cubicBezTo>
                    <a:pt x="7716" y="28345"/>
                    <a:pt x="7145" y="28003"/>
                    <a:pt x="6597" y="27615"/>
                  </a:cubicBezTo>
                  <a:cubicBezTo>
                    <a:pt x="6049" y="27227"/>
                    <a:pt x="5547" y="26747"/>
                    <a:pt x="5068" y="26268"/>
                  </a:cubicBezTo>
                  <a:cubicBezTo>
                    <a:pt x="4589" y="25766"/>
                    <a:pt x="4178" y="25218"/>
                    <a:pt x="3790" y="24670"/>
                  </a:cubicBezTo>
                  <a:cubicBezTo>
                    <a:pt x="3402" y="24100"/>
                    <a:pt x="3059" y="23529"/>
                    <a:pt x="2785" y="22958"/>
                  </a:cubicBezTo>
                  <a:cubicBezTo>
                    <a:pt x="2192" y="21817"/>
                    <a:pt x="1781" y="20676"/>
                    <a:pt x="1484" y="19671"/>
                  </a:cubicBezTo>
                  <a:cubicBezTo>
                    <a:pt x="1188" y="18690"/>
                    <a:pt x="1028" y="17845"/>
                    <a:pt x="937" y="17252"/>
                  </a:cubicBezTo>
                  <a:cubicBezTo>
                    <a:pt x="891" y="16955"/>
                    <a:pt x="868" y="16704"/>
                    <a:pt x="845" y="16544"/>
                  </a:cubicBezTo>
                  <a:cubicBezTo>
                    <a:pt x="822" y="16385"/>
                    <a:pt x="800" y="16316"/>
                    <a:pt x="800" y="16316"/>
                  </a:cubicBezTo>
                  <a:cubicBezTo>
                    <a:pt x="800" y="16316"/>
                    <a:pt x="800" y="16225"/>
                    <a:pt x="777" y="16065"/>
                  </a:cubicBezTo>
                  <a:cubicBezTo>
                    <a:pt x="754" y="15905"/>
                    <a:pt x="731" y="15677"/>
                    <a:pt x="708" y="15380"/>
                  </a:cubicBezTo>
                  <a:cubicBezTo>
                    <a:pt x="663" y="14764"/>
                    <a:pt x="640" y="13919"/>
                    <a:pt x="708" y="12892"/>
                  </a:cubicBezTo>
                  <a:cubicBezTo>
                    <a:pt x="845" y="10838"/>
                    <a:pt x="1347" y="8076"/>
                    <a:pt x="2534" y="5565"/>
                  </a:cubicBezTo>
                  <a:cubicBezTo>
                    <a:pt x="2831" y="4949"/>
                    <a:pt x="3151" y="4356"/>
                    <a:pt x="3539" y="3785"/>
                  </a:cubicBezTo>
                  <a:cubicBezTo>
                    <a:pt x="3904" y="3237"/>
                    <a:pt x="4338" y="2712"/>
                    <a:pt x="4771" y="2256"/>
                  </a:cubicBezTo>
                  <a:cubicBezTo>
                    <a:pt x="5228" y="1822"/>
                    <a:pt x="5730" y="1434"/>
                    <a:pt x="6232" y="1137"/>
                  </a:cubicBezTo>
                  <a:cubicBezTo>
                    <a:pt x="6734" y="818"/>
                    <a:pt x="7259" y="612"/>
                    <a:pt x="7739" y="453"/>
                  </a:cubicBezTo>
                  <a:cubicBezTo>
                    <a:pt x="8475" y="247"/>
                    <a:pt x="9159" y="183"/>
                    <a:pt x="9706" y="183"/>
                  </a:cubicBezTo>
                  <a:cubicBezTo>
                    <a:pt x="9888" y="183"/>
                    <a:pt x="10055" y="190"/>
                    <a:pt x="10204" y="201"/>
                  </a:cubicBezTo>
                  <a:cubicBezTo>
                    <a:pt x="10714" y="221"/>
                    <a:pt x="11056" y="275"/>
                    <a:pt x="11141" y="275"/>
                  </a:cubicBezTo>
                  <a:cubicBezTo>
                    <a:pt x="11155" y="275"/>
                    <a:pt x="11162" y="273"/>
                    <a:pt x="11162" y="270"/>
                  </a:cubicBezTo>
                  <a:cubicBezTo>
                    <a:pt x="11162" y="247"/>
                    <a:pt x="11071" y="224"/>
                    <a:pt x="10911" y="179"/>
                  </a:cubicBezTo>
                  <a:cubicBezTo>
                    <a:pt x="10751" y="156"/>
                    <a:pt x="10523" y="87"/>
                    <a:pt x="10226" y="65"/>
                  </a:cubicBezTo>
                  <a:cubicBezTo>
                    <a:pt x="9973" y="27"/>
                    <a:pt x="9668" y="1"/>
                    <a:pt x="9326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1"/>
            <p:cNvSpPr/>
            <p:nvPr/>
          </p:nvSpPr>
          <p:spPr>
            <a:xfrm>
              <a:off x="4781475" y="2535475"/>
              <a:ext cx="413750" cy="623550"/>
            </a:xfrm>
            <a:custGeom>
              <a:avLst/>
              <a:gdLst/>
              <a:ahLst/>
              <a:cxnLst/>
              <a:rect l="l" t="t" r="r" b="b"/>
              <a:pathLst>
                <a:path w="16550" h="24942" extrusionOk="0">
                  <a:moveTo>
                    <a:pt x="5077" y="1"/>
                  </a:moveTo>
                  <a:cubicBezTo>
                    <a:pt x="3987" y="1"/>
                    <a:pt x="2773" y="679"/>
                    <a:pt x="2192" y="1480"/>
                  </a:cubicBezTo>
                  <a:cubicBezTo>
                    <a:pt x="1416" y="2553"/>
                    <a:pt x="1120" y="4013"/>
                    <a:pt x="1439" y="5292"/>
                  </a:cubicBezTo>
                  <a:cubicBezTo>
                    <a:pt x="2010" y="7437"/>
                    <a:pt x="3265" y="9286"/>
                    <a:pt x="4247" y="11249"/>
                  </a:cubicBezTo>
                  <a:cubicBezTo>
                    <a:pt x="5479" y="13714"/>
                    <a:pt x="6849" y="15221"/>
                    <a:pt x="8287" y="17594"/>
                  </a:cubicBezTo>
                  <a:cubicBezTo>
                    <a:pt x="6917" y="16887"/>
                    <a:pt x="5160" y="16316"/>
                    <a:pt x="3699" y="15814"/>
                  </a:cubicBezTo>
                  <a:cubicBezTo>
                    <a:pt x="3411" y="15715"/>
                    <a:pt x="3124" y="15669"/>
                    <a:pt x="2849" y="15669"/>
                  </a:cubicBezTo>
                  <a:cubicBezTo>
                    <a:pt x="1227" y="15669"/>
                    <a:pt x="1" y="17266"/>
                    <a:pt x="1211" y="18964"/>
                  </a:cubicBezTo>
                  <a:cubicBezTo>
                    <a:pt x="2169" y="20311"/>
                    <a:pt x="3699" y="21543"/>
                    <a:pt x="5000" y="22548"/>
                  </a:cubicBezTo>
                  <a:cubicBezTo>
                    <a:pt x="6735" y="23887"/>
                    <a:pt x="9126" y="24941"/>
                    <a:pt x="11252" y="24941"/>
                  </a:cubicBezTo>
                  <a:cubicBezTo>
                    <a:pt x="12930" y="24941"/>
                    <a:pt x="14444" y="24285"/>
                    <a:pt x="15340" y="22593"/>
                  </a:cubicBezTo>
                  <a:cubicBezTo>
                    <a:pt x="16549" y="20311"/>
                    <a:pt x="15431" y="17047"/>
                    <a:pt x="14701" y="14787"/>
                  </a:cubicBezTo>
                  <a:cubicBezTo>
                    <a:pt x="13445" y="11089"/>
                    <a:pt x="11688" y="7460"/>
                    <a:pt x="9542" y="4105"/>
                  </a:cubicBezTo>
                  <a:cubicBezTo>
                    <a:pt x="8857" y="3009"/>
                    <a:pt x="8104" y="1845"/>
                    <a:pt x="7123" y="955"/>
                  </a:cubicBezTo>
                  <a:cubicBezTo>
                    <a:pt x="6917" y="749"/>
                    <a:pt x="6666" y="544"/>
                    <a:pt x="6392" y="384"/>
                  </a:cubicBezTo>
                  <a:cubicBezTo>
                    <a:pt x="6118" y="224"/>
                    <a:pt x="5822" y="87"/>
                    <a:pt x="5525" y="42"/>
                  </a:cubicBezTo>
                  <a:cubicBezTo>
                    <a:pt x="5379" y="14"/>
                    <a:pt x="5229" y="1"/>
                    <a:pt x="5077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1"/>
            <p:cNvSpPr/>
            <p:nvPr/>
          </p:nvSpPr>
          <p:spPr>
            <a:xfrm>
              <a:off x="4784925" y="2718550"/>
              <a:ext cx="410300" cy="440475"/>
            </a:xfrm>
            <a:custGeom>
              <a:avLst/>
              <a:gdLst/>
              <a:ahLst/>
              <a:cxnLst/>
              <a:rect l="l" t="t" r="r" b="b"/>
              <a:pathLst>
                <a:path w="16412" h="17619" extrusionOk="0">
                  <a:moveTo>
                    <a:pt x="11299" y="0"/>
                  </a:moveTo>
                  <a:cubicBezTo>
                    <a:pt x="9244" y="1096"/>
                    <a:pt x="5775" y="3036"/>
                    <a:pt x="4131" y="3972"/>
                  </a:cubicBezTo>
                  <a:cubicBezTo>
                    <a:pt x="4542" y="4771"/>
                    <a:pt x="4953" y="5478"/>
                    <a:pt x="5387" y="6140"/>
                  </a:cubicBezTo>
                  <a:cubicBezTo>
                    <a:pt x="6756" y="5410"/>
                    <a:pt x="8902" y="4337"/>
                    <a:pt x="9701" y="4314"/>
                  </a:cubicBezTo>
                  <a:cubicBezTo>
                    <a:pt x="9708" y="4314"/>
                    <a:pt x="9716" y="4314"/>
                    <a:pt x="9724" y="4314"/>
                  </a:cubicBezTo>
                  <a:cubicBezTo>
                    <a:pt x="10908" y="4314"/>
                    <a:pt x="12484" y="7771"/>
                    <a:pt x="12303" y="9381"/>
                  </a:cubicBezTo>
                  <a:cubicBezTo>
                    <a:pt x="12263" y="9773"/>
                    <a:pt x="11865" y="9921"/>
                    <a:pt x="11287" y="9921"/>
                  </a:cubicBezTo>
                  <a:cubicBezTo>
                    <a:pt x="10213" y="9921"/>
                    <a:pt x="8514" y="9409"/>
                    <a:pt x="7327" y="8993"/>
                  </a:cubicBezTo>
                  <a:lnTo>
                    <a:pt x="7327" y="8993"/>
                  </a:lnTo>
                  <a:cubicBezTo>
                    <a:pt x="7601" y="9404"/>
                    <a:pt x="7875" y="9815"/>
                    <a:pt x="8149" y="10271"/>
                  </a:cubicBezTo>
                  <a:cubicBezTo>
                    <a:pt x="7715" y="10043"/>
                    <a:pt x="7236" y="9838"/>
                    <a:pt x="6756" y="9632"/>
                  </a:cubicBezTo>
                  <a:lnTo>
                    <a:pt x="6756" y="9632"/>
                  </a:lnTo>
                  <a:cubicBezTo>
                    <a:pt x="6757" y="9633"/>
                    <a:pt x="11527" y="12280"/>
                    <a:pt x="12075" y="13992"/>
                  </a:cubicBezTo>
                  <a:cubicBezTo>
                    <a:pt x="12377" y="14937"/>
                    <a:pt x="11817" y="15645"/>
                    <a:pt x="10522" y="15645"/>
                  </a:cubicBezTo>
                  <a:cubicBezTo>
                    <a:pt x="9470" y="15645"/>
                    <a:pt x="7934" y="15178"/>
                    <a:pt x="5980" y="13992"/>
                  </a:cubicBezTo>
                  <a:cubicBezTo>
                    <a:pt x="2191" y="11687"/>
                    <a:pt x="3675" y="9358"/>
                    <a:pt x="4131" y="8674"/>
                  </a:cubicBezTo>
                  <a:cubicBezTo>
                    <a:pt x="4017" y="8651"/>
                    <a:pt x="3926" y="8605"/>
                    <a:pt x="3835" y="8582"/>
                  </a:cubicBezTo>
                  <a:cubicBezTo>
                    <a:pt x="3424" y="8537"/>
                    <a:pt x="2853" y="8468"/>
                    <a:pt x="2214" y="8400"/>
                  </a:cubicBezTo>
                  <a:cubicBezTo>
                    <a:pt x="867" y="8696"/>
                    <a:pt x="0" y="10134"/>
                    <a:pt x="1073" y="11641"/>
                  </a:cubicBezTo>
                  <a:cubicBezTo>
                    <a:pt x="2031" y="12988"/>
                    <a:pt x="3561" y="14220"/>
                    <a:pt x="4862" y="15225"/>
                  </a:cubicBezTo>
                  <a:cubicBezTo>
                    <a:pt x="6597" y="16564"/>
                    <a:pt x="8988" y="17618"/>
                    <a:pt x="11114" y="17618"/>
                  </a:cubicBezTo>
                  <a:cubicBezTo>
                    <a:pt x="12792" y="17618"/>
                    <a:pt x="14306" y="16962"/>
                    <a:pt x="15202" y="15270"/>
                  </a:cubicBezTo>
                  <a:cubicBezTo>
                    <a:pt x="16411" y="12988"/>
                    <a:pt x="15293" y="9724"/>
                    <a:pt x="14563" y="7464"/>
                  </a:cubicBezTo>
                  <a:cubicBezTo>
                    <a:pt x="13695" y="4930"/>
                    <a:pt x="12600" y="2420"/>
                    <a:pt x="11299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1"/>
            <p:cNvSpPr/>
            <p:nvPr/>
          </p:nvSpPr>
          <p:spPr>
            <a:xfrm>
              <a:off x="4795175" y="2527225"/>
              <a:ext cx="323025" cy="328300"/>
            </a:xfrm>
            <a:custGeom>
              <a:avLst/>
              <a:gdLst/>
              <a:ahLst/>
              <a:cxnLst/>
              <a:rect l="l" t="t" r="r" b="b"/>
              <a:pathLst>
                <a:path w="12921" h="13132" extrusionOk="0">
                  <a:moveTo>
                    <a:pt x="4694" y="1"/>
                  </a:moveTo>
                  <a:cubicBezTo>
                    <a:pt x="3422" y="1"/>
                    <a:pt x="2083" y="1073"/>
                    <a:pt x="1393" y="1992"/>
                  </a:cubicBezTo>
                  <a:cubicBezTo>
                    <a:pt x="503" y="3179"/>
                    <a:pt x="1" y="4458"/>
                    <a:pt x="366" y="5850"/>
                  </a:cubicBezTo>
                  <a:cubicBezTo>
                    <a:pt x="1028" y="8247"/>
                    <a:pt x="2466" y="10301"/>
                    <a:pt x="3584" y="12492"/>
                  </a:cubicBezTo>
                  <a:cubicBezTo>
                    <a:pt x="3699" y="12720"/>
                    <a:pt x="3836" y="12926"/>
                    <a:pt x="3950" y="13131"/>
                  </a:cubicBezTo>
                  <a:cubicBezTo>
                    <a:pt x="5182" y="12424"/>
                    <a:pt x="8720" y="10598"/>
                    <a:pt x="12920" y="10187"/>
                  </a:cubicBezTo>
                  <a:cubicBezTo>
                    <a:pt x="11961" y="8247"/>
                    <a:pt x="10866" y="6375"/>
                    <a:pt x="9679" y="4549"/>
                  </a:cubicBezTo>
                  <a:cubicBezTo>
                    <a:pt x="8880" y="3339"/>
                    <a:pt x="8035" y="2038"/>
                    <a:pt x="6894" y="1034"/>
                  </a:cubicBezTo>
                  <a:cubicBezTo>
                    <a:pt x="6666" y="828"/>
                    <a:pt x="6369" y="600"/>
                    <a:pt x="6050" y="417"/>
                  </a:cubicBezTo>
                  <a:cubicBezTo>
                    <a:pt x="5730" y="235"/>
                    <a:pt x="5388" y="75"/>
                    <a:pt x="5045" y="29"/>
                  </a:cubicBezTo>
                  <a:cubicBezTo>
                    <a:pt x="4929" y="10"/>
                    <a:pt x="4812" y="1"/>
                    <a:pt x="4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1"/>
            <p:cNvSpPr/>
            <p:nvPr/>
          </p:nvSpPr>
          <p:spPr>
            <a:xfrm>
              <a:off x="4843125" y="2526925"/>
              <a:ext cx="275075" cy="328600"/>
            </a:xfrm>
            <a:custGeom>
              <a:avLst/>
              <a:gdLst/>
              <a:ahLst/>
              <a:cxnLst/>
              <a:rect l="l" t="t" r="r" b="b"/>
              <a:pathLst>
                <a:path w="11003" h="13144" extrusionOk="0">
                  <a:moveTo>
                    <a:pt x="2643" y="1"/>
                  </a:moveTo>
                  <a:cubicBezTo>
                    <a:pt x="1715" y="1"/>
                    <a:pt x="718" y="415"/>
                    <a:pt x="0" y="977"/>
                  </a:cubicBezTo>
                  <a:cubicBezTo>
                    <a:pt x="193" y="917"/>
                    <a:pt x="387" y="889"/>
                    <a:pt x="582" y="889"/>
                  </a:cubicBezTo>
                  <a:cubicBezTo>
                    <a:pt x="3038" y="889"/>
                    <a:pt x="5538" y="5402"/>
                    <a:pt x="5433" y="7094"/>
                  </a:cubicBezTo>
                  <a:cubicBezTo>
                    <a:pt x="5341" y="8829"/>
                    <a:pt x="1781" y="9674"/>
                    <a:pt x="251" y="9948"/>
                  </a:cubicBezTo>
                  <a:cubicBezTo>
                    <a:pt x="571" y="10518"/>
                    <a:pt x="890" y="11066"/>
                    <a:pt x="1210" y="11637"/>
                  </a:cubicBezTo>
                  <a:cubicBezTo>
                    <a:pt x="2171" y="11166"/>
                    <a:pt x="5731" y="9415"/>
                    <a:pt x="7038" y="9415"/>
                  </a:cubicBezTo>
                  <a:cubicBezTo>
                    <a:pt x="7190" y="9415"/>
                    <a:pt x="7312" y="9439"/>
                    <a:pt x="7396" y="9491"/>
                  </a:cubicBezTo>
                  <a:cubicBezTo>
                    <a:pt x="8172" y="9970"/>
                    <a:pt x="3356" y="12139"/>
                    <a:pt x="1849" y="12824"/>
                  </a:cubicBezTo>
                  <a:cubicBezTo>
                    <a:pt x="1918" y="12938"/>
                    <a:pt x="1963" y="13052"/>
                    <a:pt x="2032" y="13143"/>
                  </a:cubicBezTo>
                  <a:cubicBezTo>
                    <a:pt x="3264" y="12436"/>
                    <a:pt x="6802" y="10610"/>
                    <a:pt x="11002" y="10199"/>
                  </a:cubicBezTo>
                  <a:cubicBezTo>
                    <a:pt x="10043" y="8259"/>
                    <a:pt x="8948" y="6387"/>
                    <a:pt x="7761" y="4561"/>
                  </a:cubicBezTo>
                  <a:cubicBezTo>
                    <a:pt x="6962" y="3351"/>
                    <a:pt x="6117" y="2050"/>
                    <a:pt x="4976" y="1046"/>
                  </a:cubicBezTo>
                  <a:cubicBezTo>
                    <a:pt x="4748" y="840"/>
                    <a:pt x="4451" y="612"/>
                    <a:pt x="4132" y="429"/>
                  </a:cubicBezTo>
                  <a:cubicBezTo>
                    <a:pt x="3812" y="247"/>
                    <a:pt x="3470" y="87"/>
                    <a:pt x="3127" y="41"/>
                  </a:cubicBezTo>
                  <a:cubicBezTo>
                    <a:pt x="2969" y="14"/>
                    <a:pt x="2807" y="1"/>
                    <a:pt x="2643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1"/>
            <p:cNvSpPr/>
            <p:nvPr/>
          </p:nvSpPr>
          <p:spPr>
            <a:xfrm>
              <a:off x="4883625" y="2742100"/>
              <a:ext cx="204150" cy="67325"/>
            </a:xfrm>
            <a:custGeom>
              <a:avLst/>
              <a:gdLst/>
              <a:ahLst/>
              <a:cxnLst/>
              <a:rect l="l" t="t" r="r" b="b"/>
              <a:pathLst>
                <a:path w="8166" h="2693" extrusionOk="0">
                  <a:moveTo>
                    <a:pt x="6942" y="0"/>
                  </a:moveTo>
                  <a:cubicBezTo>
                    <a:pt x="6629" y="0"/>
                    <a:pt x="6282" y="11"/>
                    <a:pt x="5935" y="40"/>
                  </a:cubicBezTo>
                  <a:cubicBezTo>
                    <a:pt x="5388" y="108"/>
                    <a:pt x="4817" y="154"/>
                    <a:pt x="4429" y="268"/>
                  </a:cubicBezTo>
                  <a:cubicBezTo>
                    <a:pt x="4018" y="382"/>
                    <a:pt x="3744" y="428"/>
                    <a:pt x="3744" y="428"/>
                  </a:cubicBezTo>
                  <a:cubicBezTo>
                    <a:pt x="3744" y="428"/>
                    <a:pt x="3470" y="542"/>
                    <a:pt x="3082" y="679"/>
                  </a:cubicBezTo>
                  <a:cubicBezTo>
                    <a:pt x="2694" y="816"/>
                    <a:pt x="2215" y="1090"/>
                    <a:pt x="1713" y="1341"/>
                  </a:cubicBezTo>
                  <a:cubicBezTo>
                    <a:pt x="777" y="1911"/>
                    <a:pt x="1" y="2664"/>
                    <a:pt x="24" y="2687"/>
                  </a:cubicBezTo>
                  <a:cubicBezTo>
                    <a:pt x="26" y="2691"/>
                    <a:pt x="30" y="2692"/>
                    <a:pt x="36" y="2692"/>
                  </a:cubicBezTo>
                  <a:cubicBezTo>
                    <a:pt x="151" y="2692"/>
                    <a:pt x="960" y="2071"/>
                    <a:pt x="1872" y="1614"/>
                  </a:cubicBezTo>
                  <a:cubicBezTo>
                    <a:pt x="2375" y="1409"/>
                    <a:pt x="2854" y="1158"/>
                    <a:pt x="3242" y="1044"/>
                  </a:cubicBezTo>
                  <a:cubicBezTo>
                    <a:pt x="3630" y="930"/>
                    <a:pt x="3881" y="838"/>
                    <a:pt x="3881" y="838"/>
                  </a:cubicBezTo>
                  <a:cubicBezTo>
                    <a:pt x="3881" y="838"/>
                    <a:pt x="4132" y="770"/>
                    <a:pt x="4520" y="656"/>
                  </a:cubicBezTo>
                  <a:cubicBezTo>
                    <a:pt x="4908" y="519"/>
                    <a:pt x="5456" y="450"/>
                    <a:pt x="5981" y="336"/>
                  </a:cubicBezTo>
                  <a:cubicBezTo>
                    <a:pt x="7054" y="176"/>
                    <a:pt x="8149" y="154"/>
                    <a:pt x="8149" y="85"/>
                  </a:cubicBezTo>
                  <a:cubicBezTo>
                    <a:pt x="8165" y="54"/>
                    <a:pt x="7638" y="0"/>
                    <a:pt x="6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1"/>
            <p:cNvSpPr/>
            <p:nvPr/>
          </p:nvSpPr>
          <p:spPr>
            <a:xfrm>
              <a:off x="4640825" y="2759050"/>
              <a:ext cx="266800" cy="229250"/>
            </a:xfrm>
            <a:custGeom>
              <a:avLst/>
              <a:gdLst/>
              <a:ahLst/>
              <a:cxnLst/>
              <a:rect l="l" t="t" r="r" b="b"/>
              <a:pathLst>
                <a:path w="10672" h="9170" extrusionOk="0">
                  <a:moveTo>
                    <a:pt x="4324" y="1"/>
                  </a:moveTo>
                  <a:cubicBezTo>
                    <a:pt x="1455" y="1"/>
                    <a:pt x="113" y="2796"/>
                    <a:pt x="58" y="3812"/>
                  </a:cubicBezTo>
                  <a:cubicBezTo>
                    <a:pt x="0" y="5190"/>
                    <a:pt x="1450" y="6920"/>
                    <a:pt x="2768" y="6920"/>
                  </a:cubicBezTo>
                  <a:cubicBezTo>
                    <a:pt x="3022" y="6920"/>
                    <a:pt x="3272" y="6855"/>
                    <a:pt x="3504" y="6711"/>
                  </a:cubicBezTo>
                  <a:cubicBezTo>
                    <a:pt x="3504" y="6711"/>
                    <a:pt x="4623" y="8309"/>
                    <a:pt x="6266" y="8925"/>
                  </a:cubicBezTo>
                  <a:cubicBezTo>
                    <a:pt x="6730" y="9093"/>
                    <a:pt x="7189" y="9169"/>
                    <a:pt x="7605" y="9169"/>
                  </a:cubicBezTo>
                  <a:cubicBezTo>
                    <a:pt x="8662" y="9169"/>
                    <a:pt x="9446" y="8675"/>
                    <a:pt x="9348" y="7921"/>
                  </a:cubicBezTo>
                  <a:cubicBezTo>
                    <a:pt x="9348" y="7921"/>
                    <a:pt x="10671" y="2283"/>
                    <a:pt x="6609" y="526"/>
                  </a:cubicBezTo>
                  <a:cubicBezTo>
                    <a:pt x="5760" y="156"/>
                    <a:pt x="5000" y="1"/>
                    <a:pt x="4324" y="1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1"/>
            <p:cNvSpPr/>
            <p:nvPr/>
          </p:nvSpPr>
          <p:spPr>
            <a:xfrm>
              <a:off x="4644550" y="2768425"/>
              <a:ext cx="78750" cy="67775"/>
            </a:xfrm>
            <a:custGeom>
              <a:avLst/>
              <a:gdLst/>
              <a:ahLst/>
              <a:cxnLst/>
              <a:rect l="l" t="t" r="r" b="b"/>
              <a:pathLst>
                <a:path w="3150" h="2711" extrusionOk="0">
                  <a:moveTo>
                    <a:pt x="3070" y="0"/>
                  </a:moveTo>
                  <a:cubicBezTo>
                    <a:pt x="2914" y="0"/>
                    <a:pt x="2461" y="84"/>
                    <a:pt x="2054" y="288"/>
                  </a:cubicBezTo>
                  <a:cubicBezTo>
                    <a:pt x="1552" y="561"/>
                    <a:pt x="1141" y="927"/>
                    <a:pt x="1141" y="927"/>
                  </a:cubicBezTo>
                  <a:cubicBezTo>
                    <a:pt x="1141" y="927"/>
                    <a:pt x="776" y="1338"/>
                    <a:pt x="502" y="1771"/>
                  </a:cubicBezTo>
                  <a:cubicBezTo>
                    <a:pt x="228" y="2228"/>
                    <a:pt x="0" y="2684"/>
                    <a:pt x="46" y="2707"/>
                  </a:cubicBezTo>
                  <a:cubicBezTo>
                    <a:pt x="49" y="2709"/>
                    <a:pt x="53" y="2711"/>
                    <a:pt x="58" y="2711"/>
                  </a:cubicBezTo>
                  <a:cubicBezTo>
                    <a:pt x="147" y="2711"/>
                    <a:pt x="451" y="2322"/>
                    <a:pt x="776" y="1954"/>
                  </a:cubicBezTo>
                  <a:cubicBezTo>
                    <a:pt x="1118" y="1566"/>
                    <a:pt x="1484" y="1223"/>
                    <a:pt x="1484" y="1223"/>
                  </a:cubicBezTo>
                  <a:cubicBezTo>
                    <a:pt x="1484" y="1223"/>
                    <a:pt x="1826" y="858"/>
                    <a:pt x="2237" y="539"/>
                  </a:cubicBezTo>
                  <a:cubicBezTo>
                    <a:pt x="2648" y="265"/>
                    <a:pt x="3150" y="82"/>
                    <a:pt x="3127" y="14"/>
                  </a:cubicBezTo>
                  <a:cubicBezTo>
                    <a:pt x="3127" y="5"/>
                    <a:pt x="3107" y="0"/>
                    <a:pt x="30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1"/>
            <p:cNvSpPr/>
            <p:nvPr/>
          </p:nvSpPr>
          <p:spPr>
            <a:xfrm>
              <a:off x="4642250" y="2799575"/>
              <a:ext cx="81625" cy="93075"/>
            </a:xfrm>
            <a:custGeom>
              <a:avLst/>
              <a:gdLst/>
              <a:ahLst/>
              <a:cxnLst/>
              <a:rect l="l" t="t" r="r" b="b"/>
              <a:pathLst>
                <a:path w="3265" h="3723" extrusionOk="0">
                  <a:moveTo>
                    <a:pt x="2808" y="0"/>
                  </a:moveTo>
                  <a:cubicBezTo>
                    <a:pt x="2534" y="0"/>
                    <a:pt x="2169" y="69"/>
                    <a:pt x="1804" y="206"/>
                  </a:cubicBezTo>
                  <a:cubicBezTo>
                    <a:pt x="1462" y="343"/>
                    <a:pt x="1142" y="548"/>
                    <a:pt x="937" y="731"/>
                  </a:cubicBezTo>
                  <a:cubicBezTo>
                    <a:pt x="822" y="822"/>
                    <a:pt x="731" y="913"/>
                    <a:pt x="685" y="959"/>
                  </a:cubicBezTo>
                  <a:cubicBezTo>
                    <a:pt x="617" y="1027"/>
                    <a:pt x="594" y="1050"/>
                    <a:pt x="594" y="1050"/>
                  </a:cubicBezTo>
                  <a:cubicBezTo>
                    <a:pt x="594" y="1050"/>
                    <a:pt x="571" y="1096"/>
                    <a:pt x="526" y="1164"/>
                  </a:cubicBezTo>
                  <a:cubicBezTo>
                    <a:pt x="480" y="1233"/>
                    <a:pt x="412" y="1324"/>
                    <a:pt x="366" y="1438"/>
                  </a:cubicBezTo>
                  <a:cubicBezTo>
                    <a:pt x="206" y="1689"/>
                    <a:pt x="115" y="2032"/>
                    <a:pt x="69" y="2374"/>
                  </a:cubicBezTo>
                  <a:cubicBezTo>
                    <a:pt x="1" y="2739"/>
                    <a:pt x="69" y="3082"/>
                    <a:pt x="138" y="3333"/>
                  </a:cubicBezTo>
                  <a:cubicBezTo>
                    <a:pt x="202" y="3568"/>
                    <a:pt x="286" y="3723"/>
                    <a:pt x="315" y="3723"/>
                  </a:cubicBezTo>
                  <a:cubicBezTo>
                    <a:pt x="317" y="3723"/>
                    <a:pt x="319" y="3722"/>
                    <a:pt x="320" y="3721"/>
                  </a:cubicBezTo>
                  <a:cubicBezTo>
                    <a:pt x="343" y="3721"/>
                    <a:pt x="320" y="3561"/>
                    <a:pt x="297" y="3310"/>
                  </a:cubicBezTo>
                  <a:cubicBezTo>
                    <a:pt x="297" y="3059"/>
                    <a:pt x="297" y="2739"/>
                    <a:pt x="389" y="2420"/>
                  </a:cubicBezTo>
                  <a:cubicBezTo>
                    <a:pt x="457" y="2123"/>
                    <a:pt x="594" y="1826"/>
                    <a:pt x="731" y="1644"/>
                  </a:cubicBezTo>
                  <a:cubicBezTo>
                    <a:pt x="777" y="1530"/>
                    <a:pt x="845" y="1461"/>
                    <a:pt x="891" y="1393"/>
                  </a:cubicBezTo>
                  <a:cubicBezTo>
                    <a:pt x="937" y="1347"/>
                    <a:pt x="959" y="1301"/>
                    <a:pt x="959" y="1301"/>
                  </a:cubicBezTo>
                  <a:cubicBezTo>
                    <a:pt x="959" y="1301"/>
                    <a:pt x="982" y="1278"/>
                    <a:pt x="1028" y="1233"/>
                  </a:cubicBezTo>
                  <a:cubicBezTo>
                    <a:pt x="1074" y="1164"/>
                    <a:pt x="1142" y="1096"/>
                    <a:pt x="1233" y="1005"/>
                  </a:cubicBezTo>
                  <a:cubicBezTo>
                    <a:pt x="1393" y="845"/>
                    <a:pt x="1644" y="617"/>
                    <a:pt x="1941" y="457"/>
                  </a:cubicBezTo>
                  <a:cubicBezTo>
                    <a:pt x="2238" y="320"/>
                    <a:pt x="2580" y="206"/>
                    <a:pt x="2831" y="160"/>
                  </a:cubicBezTo>
                  <a:cubicBezTo>
                    <a:pt x="3082" y="114"/>
                    <a:pt x="3265" y="92"/>
                    <a:pt x="3265" y="69"/>
                  </a:cubicBezTo>
                  <a:cubicBezTo>
                    <a:pt x="3265" y="23"/>
                    <a:pt x="3082" y="0"/>
                    <a:pt x="2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1"/>
            <p:cNvSpPr/>
            <p:nvPr/>
          </p:nvSpPr>
          <p:spPr>
            <a:xfrm>
              <a:off x="4656525" y="2849400"/>
              <a:ext cx="74775" cy="91300"/>
            </a:xfrm>
            <a:custGeom>
              <a:avLst/>
              <a:gdLst/>
              <a:ahLst/>
              <a:cxnLst/>
              <a:rect l="l" t="t" r="r" b="b"/>
              <a:pathLst>
                <a:path w="2991" h="3652" extrusionOk="0">
                  <a:moveTo>
                    <a:pt x="1837" y="1"/>
                  </a:moveTo>
                  <a:cubicBezTo>
                    <a:pt x="1766" y="1"/>
                    <a:pt x="1686" y="5"/>
                    <a:pt x="1598" y="16"/>
                  </a:cubicBezTo>
                  <a:cubicBezTo>
                    <a:pt x="1233" y="62"/>
                    <a:pt x="776" y="313"/>
                    <a:pt x="480" y="678"/>
                  </a:cubicBezTo>
                  <a:cubicBezTo>
                    <a:pt x="137" y="1043"/>
                    <a:pt x="0" y="1500"/>
                    <a:pt x="23" y="1865"/>
                  </a:cubicBezTo>
                  <a:cubicBezTo>
                    <a:pt x="23" y="2047"/>
                    <a:pt x="69" y="2207"/>
                    <a:pt x="92" y="2298"/>
                  </a:cubicBezTo>
                  <a:cubicBezTo>
                    <a:pt x="137" y="2413"/>
                    <a:pt x="183" y="2458"/>
                    <a:pt x="183" y="2458"/>
                  </a:cubicBezTo>
                  <a:cubicBezTo>
                    <a:pt x="183" y="2458"/>
                    <a:pt x="206" y="2504"/>
                    <a:pt x="251" y="2618"/>
                  </a:cubicBezTo>
                  <a:cubicBezTo>
                    <a:pt x="343" y="2686"/>
                    <a:pt x="411" y="2823"/>
                    <a:pt x="571" y="2937"/>
                  </a:cubicBezTo>
                  <a:cubicBezTo>
                    <a:pt x="822" y="3189"/>
                    <a:pt x="1279" y="3417"/>
                    <a:pt x="1735" y="3554"/>
                  </a:cubicBezTo>
                  <a:cubicBezTo>
                    <a:pt x="1923" y="3610"/>
                    <a:pt x="2111" y="3651"/>
                    <a:pt x="2311" y="3651"/>
                  </a:cubicBezTo>
                  <a:cubicBezTo>
                    <a:pt x="2354" y="3651"/>
                    <a:pt x="2398" y="3649"/>
                    <a:pt x="2443" y="3645"/>
                  </a:cubicBezTo>
                  <a:cubicBezTo>
                    <a:pt x="2580" y="3622"/>
                    <a:pt x="2694" y="3599"/>
                    <a:pt x="2808" y="3531"/>
                  </a:cubicBezTo>
                  <a:cubicBezTo>
                    <a:pt x="2854" y="3508"/>
                    <a:pt x="2876" y="3440"/>
                    <a:pt x="2922" y="3394"/>
                  </a:cubicBezTo>
                  <a:cubicBezTo>
                    <a:pt x="2945" y="3348"/>
                    <a:pt x="2968" y="3303"/>
                    <a:pt x="2968" y="3257"/>
                  </a:cubicBezTo>
                  <a:cubicBezTo>
                    <a:pt x="2990" y="3074"/>
                    <a:pt x="2968" y="2937"/>
                    <a:pt x="2922" y="2846"/>
                  </a:cubicBezTo>
                  <a:cubicBezTo>
                    <a:pt x="2876" y="2755"/>
                    <a:pt x="2854" y="2709"/>
                    <a:pt x="2831" y="2709"/>
                  </a:cubicBezTo>
                  <a:cubicBezTo>
                    <a:pt x="2785" y="2709"/>
                    <a:pt x="2876" y="2937"/>
                    <a:pt x="2808" y="3211"/>
                  </a:cubicBezTo>
                  <a:cubicBezTo>
                    <a:pt x="2763" y="3345"/>
                    <a:pt x="2627" y="3397"/>
                    <a:pt x="2451" y="3397"/>
                  </a:cubicBezTo>
                  <a:cubicBezTo>
                    <a:pt x="2266" y="3397"/>
                    <a:pt x="2037" y="3339"/>
                    <a:pt x="1826" y="3257"/>
                  </a:cubicBezTo>
                  <a:cubicBezTo>
                    <a:pt x="1438" y="3120"/>
                    <a:pt x="1073" y="2869"/>
                    <a:pt x="868" y="2664"/>
                  </a:cubicBezTo>
                  <a:cubicBezTo>
                    <a:pt x="754" y="2549"/>
                    <a:pt x="708" y="2458"/>
                    <a:pt x="639" y="2390"/>
                  </a:cubicBezTo>
                  <a:cubicBezTo>
                    <a:pt x="617" y="2321"/>
                    <a:pt x="594" y="2276"/>
                    <a:pt x="594" y="2276"/>
                  </a:cubicBezTo>
                  <a:cubicBezTo>
                    <a:pt x="594" y="2276"/>
                    <a:pt x="571" y="2230"/>
                    <a:pt x="525" y="2161"/>
                  </a:cubicBezTo>
                  <a:cubicBezTo>
                    <a:pt x="503" y="2093"/>
                    <a:pt x="457" y="1979"/>
                    <a:pt x="434" y="1842"/>
                  </a:cubicBezTo>
                  <a:cubicBezTo>
                    <a:pt x="388" y="1568"/>
                    <a:pt x="503" y="1157"/>
                    <a:pt x="731" y="860"/>
                  </a:cubicBezTo>
                  <a:cubicBezTo>
                    <a:pt x="959" y="518"/>
                    <a:pt x="1324" y="267"/>
                    <a:pt x="1644" y="176"/>
                  </a:cubicBezTo>
                  <a:cubicBezTo>
                    <a:pt x="1963" y="84"/>
                    <a:pt x="2192" y="84"/>
                    <a:pt x="2192" y="62"/>
                  </a:cubicBezTo>
                  <a:cubicBezTo>
                    <a:pt x="2192" y="44"/>
                    <a:pt x="2060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1"/>
            <p:cNvSpPr/>
            <p:nvPr/>
          </p:nvSpPr>
          <p:spPr>
            <a:xfrm>
              <a:off x="4694175" y="2895925"/>
              <a:ext cx="37125" cy="13150"/>
            </a:xfrm>
            <a:custGeom>
              <a:avLst/>
              <a:gdLst/>
              <a:ahLst/>
              <a:cxnLst/>
              <a:rect l="l" t="t" r="r" b="b"/>
              <a:pathLst>
                <a:path w="1485" h="526" extrusionOk="0">
                  <a:moveTo>
                    <a:pt x="781" y="0"/>
                  </a:moveTo>
                  <a:cubicBezTo>
                    <a:pt x="722" y="0"/>
                    <a:pt x="686" y="4"/>
                    <a:pt x="686" y="4"/>
                  </a:cubicBezTo>
                  <a:cubicBezTo>
                    <a:pt x="686" y="4"/>
                    <a:pt x="457" y="72"/>
                    <a:pt x="298" y="209"/>
                  </a:cubicBezTo>
                  <a:cubicBezTo>
                    <a:pt x="138" y="323"/>
                    <a:pt x="1" y="460"/>
                    <a:pt x="24" y="506"/>
                  </a:cubicBezTo>
                  <a:cubicBezTo>
                    <a:pt x="38" y="520"/>
                    <a:pt x="65" y="525"/>
                    <a:pt x="102" y="525"/>
                  </a:cubicBezTo>
                  <a:cubicBezTo>
                    <a:pt x="183" y="525"/>
                    <a:pt x="309" y="499"/>
                    <a:pt x="434" y="483"/>
                  </a:cubicBezTo>
                  <a:cubicBezTo>
                    <a:pt x="617" y="437"/>
                    <a:pt x="777" y="437"/>
                    <a:pt x="777" y="437"/>
                  </a:cubicBezTo>
                  <a:cubicBezTo>
                    <a:pt x="777" y="437"/>
                    <a:pt x="914" y="369"/>
                    <a:pt x="1074" y="346"/>
                  </a:cubicBezTo>
                  <a:cubicBezTo>
                    <a:pt x="1180" y="346"/>
                    <a:pt x="1297" y="366"/>
                    <a:pt x="1376" y="366"/>
                  </a:cubicBezTo>
                  <a:cubicBezTo>
                    <a:pt x="1416" y="366"/>
                    <a:pt x="1446" y="361"/>
                    <a:pt x="1462" y="346"/>
                  </a:cubicBezTo>
                  <a:cubicBezTo>
                    <a:pt x="1484" y="323"/>
                    <a:pt x="1370" y="141"/>
                    <a:pt x="1142" y="49"/>
                  </a:cubicBezTo>
                  <a:cubicBezTo>
                    <a:pt x="1005" y="8"/>
                    <a:pt x="868" y="0"/>
                    <a:pt x="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1"/>
            <p:cNvSpPr/>
            <p:nvPr/>
          </p:nvSpPr>
          <p:spPr>
            <a:xfrm>
              <a:off x="4640825" y="2799575"/>
              <a:ext cx="250250" cy="188725"/>
            </a:xfrm>
            <a:custGeom>
              <a:avLst/>
              <a:gdLst/>
              <a:ahLst/>
              <a:cxnLst/>
              <a:rect l="l" t="t" r="r" b="b"/>
              <a:pathLst>
                <a:path w="10010" h="7549" extrusionOk="0">
                  <a:moveTo>
                    <a:pt x="1062" y="0"/>
                  </a:moveTo>
                  <a:lnTo>
                    <a:pt x="1062" y="0"/>
                  </a:lnTo>
                  <a:cubicBezTo>
                    <a:pt x="400" y="799"/>
                    <a:pt x="81" y="1712"/>
                    <a:pt x="58" y="2191"/>
                  </a:cubicBezTo>
                  <a:cubicBezTo>
                    <a:pt x="0" y="3569"/>
                    <a:pt x="1450" y="5299"/>
                    <a:pt x="2768" y="5299"/>
                  </a:cubicBezTo>
                  <a:cubicBezTo>
                    <a:pt x="3022" y="5299"/>
                    <a:pt x="3272" y="5234"/>
                    <a:pt x="3504" y="5090"/>
                  </a:cubicBezTo>
                  <a:cubicBezTo>
                    <a:pt x="3504" y="5090"/>
                    <a:pt x="4623" y="6688"/>
                    <a:pt x="6266" y="7304"/>
                  </a:cubicBezTo>
                  <a:cubicBezTo>
                    <a:pt x="6730" y="7472"/>
                    <a:pt x="7189" y="7548"/>
                    <a:pt x="7605" y="7548"/>
                  </a:cubicBezTo>
                  <a:cubicBezTo>
                    <a:pt x="8662" y="7548"/>
                    <a:pt x="9446" y="7054"/>
                    <a:pt x="9348" y="6300"/>
                  </a:cubicBezTo>
                  <a:cubicBezTo>
                    <a:pt x="9348" y="6300"/>
                    <a:pt x="10010" y="3515"/>
                    <a:pt x="8982" y="1256"/>
                  </a:cubicBezTo>
                  <a:lnTo>
                    <a:pt x="8982" y="1256"/>
                  </a:lnTo>
                  <a:cubicBezTo>
                    <a:pt x="9256" y="2671"/>
                    <a:pt x="9119" y="4565"/>
                    <a:pt x="8115" y="5410"/>
                  </a:cubicBezTo>
                  <a:cubicBezTo>
                    <a:pt x="7811" y="5668"/>
                    <a:pt x="7500" y="5773"/>
                    <a:pt x="7193" y="5773"/>
                  </a:cubicBezTo>
                  <a:cubicBezTo>
                    <a:pt x="5981" y="5773"/>
                    <a:pt x="4832" y="4126"/>
                    <a:pt x="4395" y="3744"/>
                  </a:cubicBezTo>
                  <a:cubicBezTo>
                    <a:pt x="4210" y="3590"/>
                    <a:pt x="3995" y="3545"/>
                    <a:pt x="3729" y="3545"/>
                  </a:cubicBezTo>
                  <a:cubicBezTo>
                    <a:pt x="3352" y="3545"/>
                    <a:pt x="2874" y="3636"/>
                    <a:pt x="2241" y="3636"/>
                  </a:cubicBezTo>
                  <a:cubicBezTo>
                    <a:pt x="1994" y="3636"/>
                    <a:pt x="1724" y="3622"/>
                    <a:pt x="1427" y="3584"/>
                  </a:cubicBezTo>
                  <a:cubicBezTo>
                    <a:pt x="377" y="3447"/>
                    <a:pt x="742" y="1393"/>
                    <a:pt x="1062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1"/>
            <p:cNvSpPr/>
            <p:nvPr/>
          </p:nvSpPr>
          <p:spPr>
            <a:xfrm>
              <a:off x="4031100" y="1817050"/>
              <a:ext cx="222225" cy="273800"/>
            </a:xfrm>
            <a:custGeom>
              <a:avLst/>
              <a:gdLst/>
              <a:ahLst/>
              <a:cxnLst/>
              <a:rect l="l" t="t" r="r" b="b"/>
              <a:pathLst>
                <a:path w="8889" h="10952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763" y="10131"/>
                    <a:pt x="5000" y="10907"/>
                  </a:cubicBezTo>
                  <a:cubicBezTo>
                    <a:pt x="5090" y="10937"/>
                    <a:pt x="5179" y="10951"/>
                    <a:pt x="5267" y="10951"/>
                  </a:cubicBezTo>
                  <a:cubicBezTo>
                    <a:pt x="7388" y="10951"/>
                    <a:pt x="8888" y="2573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FFC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1"/>
            <p:cNvSpPr/>
            <p:nvPr/>
          </p:nvSpPr>
          <p:spPr>
            <a:xfrm>
              <a:off x="4031100" y="1817050"/>
              <a:ext cx="222100" cy="274125"/>
            </a:xfrm>
            <a:custGeom>
              <a:avLst/>
              <a:gdLst/>
              <a:ahLst/>
              <a:cxnLst/>
              <a:rect l="l" t="t" r="r" b="b"/>
              <a:pathLst>
                <a:path w="8884" h="10965" extrusionOk="0">
                  <a:moveTo>
                    <a:pt x="5776" y="0"/>
                  </a:moveTo>
                  <a:cubicBezTo>
                    <a:pt x="5361" y="0"/>
                    <a:pt x="4876" y="90"/>
                    <a:pt x="4315" y="316"/>
                  </a:cubicBezTo>
                  <a:cubicBezTo>
                    <a:pt x="1" y="2028"/>
                    <a:pt x="2694" y="10313"/>
                    <a:pt x="5000" y="10907"/>
                  </a:cubicBezTo>
                  <a:cubicBezTo>
                    <a:pt x="5159" y="10946"/>
                    <a:pt x="5312" y="10964"/>
                    <a:pt x="5459" y="10964"/>
                  </a:cubicBezTo>
                  <a:cubicBezTo>
                    <a:pt x="8570" y="10964"/>
                    <a:pt x="8883" y="2566"/>
                    <a:pt x="7990" y="1411"/>
                  </a:cubicBezTo>
                  <a:cubicBezTo>
                    <a:pt x="7990" y="1411"/>
                    <a:pt x="7422" y="0"/>
                    <a:pt x="5776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1"/>
            <p:cNvSpPr/>
            <p:nvPr/>
          </p:nvSpPr>
          <p:spPr>
            <a:xfrm>
              <a:off x="4136100" y="1862450"/>
              <a:ext cx="87325" cy="172850"/>
            </a:xfrm>
            <a:custGeom>
              <a:avLst/>
              <a:gdLst/>
              <a:ahLst/>
              <a:cxnLst/>
              <a:rect l="l" t="t" r="r" b="b"/>
              <a:pathLst>
                <a:path w="3493" h="6914" extrusionOk="0">
                  <a:moveTo>
                    <a:pt x="49" y="1"/>
                  </a:moveTo>
                  <a:cubicBezTo>
                    <a:pt x="32" y="1"/>
                    <a:pt x="23" y="3"/>
                    <a:pt x="23" y="6"/>
                  </a:cubicBezTo>
                  <a:cubicBezTo>
                    <a:pt x="1" y="52"/>
                    <a:pt x="366" y="189"/>
                    <a:pt x="800" y="463"/>
                  </a:cubicBezTo>
                  <a:cubicBezTo>
                    <a:pt x="1210" y="759"/>
                    <a:pt x="1713" y="1193"/>
                    <a:pt x="2032" y="1718"/>
                  </a:cubicBezTo>
                  <a:cubicBezTo>
                    <a:pt x="2352" y="2220"/>
                    <a:pt x="2534" y="2791"/>
                    <a:pt x="2580" y="3247"/>
                  </a:cubicBezTo>
                  <a:cubicBezTo>
                    <a:pt x="2612" y="3453"/>
                    <a:pt x="2599" y="3472"/>
                    <a:pt x="2589" y="3472"/>
                  </a:cubicBezTo>
                  <a:cubicBezTo>
                    <a:pt x="2586" y="3472"/>
                    <a:pt x="2584" y="3471"/>
                    <a:pt x="2583" y="3471"/>
                  </a:cubicBezTo>
                  <a:cubicBezTo>
                    <a:pt x="2581" y="3471"/>
                    <a:pt x="2580" y="3472"/>
                    <a:pt x="2580" y="3476"/>
                  </a:cubicBezTo>
                  <a:cubicBezTo>
                    <a:pt x="2557" y="3476"/>
                    <a:pt x="2557" y="3476"/>
                    <a:pt x="2557" y="3453"/>
                  </a:cubicBezTo>
                  <a:cubicBezTo>
                    <a:pt x="2546" y="3453"/>
                    <a:pt x="2551" y="3458"/>
                    <a:pt x="2551" y="3458"/>
                  </a:cubicBezTo>
                  <a:cubicBezTo>
                    <a:pt x="2551" y="3458"/>
                    <a:pt x="2546" y="3453"/>
                    <a:pt x="2511" y="3430"/>
                  </a:cubicBezTo>
                  <a:cubicBezTo>
                    <a:pt x="2489" y="3430"/>
                    <a:pt x="2466" y="3430"/>
                    <a:pt x="2443" y="3407"/>
                  </a:cubicBezTo>
                  <a:cubicBezTo>
                    <a:pt x="2443" y="3407"/>
                    <a:pt x="2352" y="3384"/>
                    <a:pt x="2306" y="3361"/>
                  </a:cubicBezTo>
                  <a:cubicBezTo>
                    <a:pt x="2123" y="3316"/>
                    <a:pt x="2078" y="3293"/>
                    <a:pt x="2078" y="3293"/>
                  </a:cubicBezTo>
                  <a:cubicBezTo>
                    <a:pt x="2078" y="3293"/>
                    <a:pt x="2009" y="3293"/>
                    <a:pt x="1758" y="3270"/>
                  </a:cubicBezTo>
                  <a:cubicBezTo>
                    <a:pt x="1728" y="3264"/>
                    <a:pt x="1691" y="3261"/>
                    <a:pt x="1648" y="3261"/>
                  </a:cubicBezTo>
                  <a:cubicBezTo>
                    <a:pt x="1532" y="3261"/>
                    <a:pt x="1378" y="3282"/>
                    <a:pt x="1210" y="3316"/>
                  </a:cubicBezTo>
                  <a:cubicBezTo>
                    <a:pt x="1119" y="3361"/>
                    <a:pt x="1005" y="3430"/>
                    <a:pt x="891" y="3498"/>
                  </a:cubicBezTo>
                  <a:cubicBezTo>
                    <a:pt x="822" y="3567"/>
                    <a:pt x="731" y="3658"/>
                    <a:pt x="663" y="3750"/>
                  </a:cubicBezTo>
                  <a:cubicBezTo>
                    <a:pt x="663" y="3750"/>
                    <a:pt x="663" y="3750"/>
                    <a:pt x="685" y="3704"/>
                  </a:cubicBezTo>
                  <a:lnTo>
                    <a:pt x="685" y="3704"/>
                  </a:lnTo>
                  <a:cubicBezTo>
                    <a:pt x="617" y="3818"/>
                    <a:pt x="457" y="3978"/>
                    <a:pt x="526" y="4297"/>
                  </a:cubicBezTo>
                  <a:cubicBezTo>
                    <a:pt x="617" y="4617"/>
                    <a:pt x="982" y="4868"/>
                    <a:pt x="1256" y="5028"/>
                  </a:cubicBezTo>
                  <a:cubicBezTo>
                    <a:pt x="1553" y="5210"/>
                    <a:pt x="1827" y="5347"/>
                    <a:pt x="1941" y="5530"/>
                  </a:cubicBezTo>
                  <a:cubicBezTo>
                    <a:pt x="2101" y="5735"/>
                    <a:pt x="2215" y="5986"/>
                    <a:pt x="2146" y="6169"/>
                  </a:cubicBezTo>
                  <a:cubicBezTo>
                    <a:pt x="2101" y="6352"/>
                    <a:pt x="1895" y="6511"/>
                    <a:pt x="1644" y="6580"/>
                  </a:cubicBezTo>
                  <a:cubicBezTo>
                    <a:pt x="1547" y="6596"/>
                    <a:pt x="1447" y="6604"/>
                    <a:pt x="1349" y="6604"/>
                  </a:cubicBezTo>
                  <a:cubicBezTo>
                    <a:pt x="1171" y="6604"/>
                    <a:pt x="1001" y="6578"/>
                    <a:pt x="868" y="6534"/>
                  </a:cubicBezTo>
                  <a:cubicBezTo>
                    <a:pt x="449" y="6358"/>
                    <a:pt x="456" y="6054"/>
                    <a:pt x="375" y="6054"/>
                  </a:cubicBezTo>
                  <a:cubicBezTo>
                    <a:pt x="372" y="6054"/>
                    <a:pt x="369" y="6054"/>
                    <a:pt x="366" y="6055"/>
                  </a:cubicBezTo>
                  <a:cubicBezTo>
                    <a:pt x="363" y="6052"/>
                    <a:pt x="360" y="6050"/>
                    <a:pt x="357" y="6050"/>
                  </a:cubicBezTo>
                  <a:cubicBezTo>
                    <a:pt x="338" y="6050"/>
                    <a:pt x="320" y="6115"/>
                    <a:pt x="320" y="6215"/>
                  </a:cubicBezTo>
                  <a:cubicBezTo>
                    <a:pt x="343" y="6329"/>
                    <a:pt x="412" y="6557"/>
                    <a:pt x="708" y="6717"/>
                  </a:cubicBezTo>
                  <a:cubicBezTo>
                    <a:pt x="944" y="6844"/>
                    <a:pt x="1253" y="6913"/>
                    <a:pt x="1576" y="6913"/>
                  </a:cubicBezTo>
                  <a:cubicBezTo>
                    <a:pt x="1659" y="6913"/>
                    <a:pt x="1743" y="6909"/>
                    <a:pt x="1827" y="6899"/>
                  </a:cubicBezTo>
                  <a:cubicBezTo>
                    <a:pt x="2215" y="6854"/>
                    <a:pt x="2603" y="6671"/>
                    <a:pt x="2740" y="6329"/>
                  </a:cubicBezTo>
                  <a:cubicBezTo>
                    <a:pt x="2899" y="6032"/>
                    <a:pt x="2785" y="5667"/>
                    <a:pt x="2603" y="5370"/>
                  </a:cubicBezTo>
                  <a:cubicBezTo>
                    <a:pt x="2397" y="5005"/>
                    <a:pt x="2009" y="4799"/>
                    <a:pt x="1781" y="4617"/>
                  </a:cubicBezTo>
                  <a:cubicBezTo>
                    <a:pt x="1507" y="4457"/>
                    <a:pt x="1416" y="4320"/>
                    <a:pt x="1416" y="4297"/>
                  </a:cubicBezTo>
                  <a:cubicBezTo>
                    <a:pt x="1416" y="4252"/>
                    <a:pt x="1484" y="4183"/>
                    <a:pt x="1530" y="4138"/>
                  </a:cubicBezTo>
                  <a:lnTo>
                    <a:pt x="1530" y="4115"/>
                  </a:lnTo>
                  <a:lnTo>
                    <a:pt x="1553" y="4092"/>
                  </a:lnTo>
                  <a:cubicBezTo>
                    <a:pt x="1644" y="3970"/>
                    <a:pt x="1705" y="3950"/>
                    <a:pt x="1756" y="3950"/>
                  </a:cubicBezTo>
                  <a:cubicBezTo>
                    <a:pt x="1781" y="3950"/>
                    <a:pt x="1804" y="3955"/>
                    <a:pt x="1827" y="3955"/>
                  </a:cubicBezTo>
                  <a:lnTo>
                    <a:pt x="1941" y="3955"/>
                  </a:lnTo>
                  <a:cubicBezTo>
                    <a:pt x="1941" y="3955"/>
                    <a:pt x="1964" y="3978"/>
                    <a:pt x="2032" y="4001"/>
                  </a:cubicBezTo>
                  <a:cubicBezTo>
                    <a:pt x="2055" y="4001"/>
                    <a:pt x="2061" y="3995"/>
                    <a:pt x="2072" y="3995"/>
                  </a:cubicBezTo>
                  <a:cubicBezTo>
                    <a:pt x="2083" y="3995"/>
                    <a:pt x="2101" y="4001"/>
                    <a:pt x="2146" y="4023"/>
                  </a:cubicBezTo>
                  <a:cubicBezTo>
                    <a:pt x="2215" y="4069"/>
                    <a:pt x="2306" y="4115"/>
                    <a:pt x="2397" y="4183"/>
                  </a:cubicBezTo>
                  <a:cubicBezTo>
                    <a:pt x="2466" y="4206"/>
                    <a:pt x="2489" y="4206"/>
                    <a:pt x="2580" y="4274"/>
                  </a:cubicBezTo>
                  <a:cubicBezTo>
                    <a:pt x="2648" y="4343"/>
                    <a:pt x="2740" y="4389"/>
                    <a:pt x="2808" y="4457"/>
                  </a:cubicBezTo>
                  <a:cubicBezTo>
                    <a:pt x="2968" y="4594"/>
                    <a:pt x="3151" y="4731"/>
                    <a:pt x="3356" y="4891"/>
                  </a:cubicBezTo>
                  <a:cubicBezTo>
                    <a:pt x="3379" y="4754"/>
                    <a:pt x="3402" y="4526"/>
                    <a:pt x="3447" y="4229"/>
                  </a:cubicBezTo>
                  <a:cubicBezTo>
                    <a:pt x="3470" y="4069"/>
                    <a:pt x="3493" y="3886"/>
                    <a:pt x="3493" y="3704"/>
                  </a:cubicBezTo>
                  <a:cubicBezTo>
                    <a:pt x="3470" y="3476"/>
                    <a:pt x="3470" y="3407"/>
                    <a:pt x="3424" y="3247"/>
                  </a:cubicBezTo>
                  <a:cubicBezTo>
                    <a:pt x="3310" y="2745"/>
                    <a:pt x="3036" y="2129"/>
                    <a:pt x="2580" y="1558"/>
                  </a:cubicBezTo>
                  <a:cubicBezTo>
                    <a:pt x="2146" y="1010"/>
                    <a:pt x="1507" y="554"/>
                    <a:pt x="982" y="280"/>
                  </a:cubicBezTo>
                  <a:cubicBezTo>
                    <a:pt x="514" y="66"/>
                    <a:pt x="146" y="1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1"/>
            <p:cNvSpPr/>
            <p:nvPr/>
          </p:nvSpPr>
          <p:spPr>
            <a:xfrm>
              <a:off x="4101875" y="1866500"/>
              <a:ext cx="131725" cy="167825"/>
            </a:xfrm>
            <a:custGeom>
              <a:avLst/>
              <a:gdLst/>
              <a:ahLst/>
              <a:cxnLst/>
              <a:rect l="l" t="t" r="r" b="b"/>
              <a:pathLst>
                <a:path w="5269" h="6713" extrusionOk="0">
                  <a:moveTo>
                    <a:pt x="1810" y="0"/>
                  </a:moveTo>
                  <a:cubicBezTo>
                    <a:pt x="1681" y="0"/>
                    <a:pt x="1549" y="23"/>
                    <a:pt x="1415" y="72"/>
                  </a:cubicBezTo>
                  <a:cubicBezTo>
                    <a:pt x="0" y="597"/>
                    <a:pt x="46" y="6121"/>
                    <a:pt x="2739" y="6669"/>
                  </a:cubicBezTo>
                  <a:cubicBezTo>
                    <a:pt x="2879" y="6699"/>
                    <a:pt x="3007" y="6713"/>
                    <a:pt x="3125" y="6713"/>
                  </a:cubicBezTo>
                  <a:cubicBezTo>
                    <a:pt x="5268" y="6713"/>
                    <a:pt x="4017" y="2058"/>
                    <a:pt x="4017" y="2058"/>
                  </a:cubicBezTo>
                  <a:cubicBezTo>
                    <a:pt x="4017" y="2058"/>
                    <a:pt x="3045" y="0"/>
                    <a:pt x="1810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1"/>
            <p:cNvSpPr/>
            <p:nvPr/>
          </p:nvSpPr>
          <p:spPr>
            <a:xfrm>
              <a:off x="4562375" y="2372725"/>
              <a:ext cx="186050" cy="187525"/>
            </a:xfrm>
            <a:custGeom>
              <a:avLst/>
              <a:gdLst/>
              <a:ahLst/>
              <a:cxnLst/>
              <a:rect l="l" t="t" r="r" b="b"/>
              <a:pathLst>
                <a:path w="7442" h="7501" extrusionOk="0">
                  <a:moveTo>
                    <a:pt x="7213" y="1"/>
                  </a:moveTo>
                  <a:lnTo>
                    <a:pt x="0" y="2215"/>
                  </a:lnTo>
                  <a:lnTo>
                    <a:pt x="571" y="6597"/>
                  </a:lnTo>
                  <a:cubicBezTo>
                    <a:pt x="571" y="6597"/>
                    <a:pt x="1891" y="7501"/>
                    <a:pt x="3679" y="7501"/>
                  </a:cubicBezTo>
                  <a:cubicBezTo>
                    <a:pt x="4817" y="7501"/>
                    <a:pt x="6145" y="7134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1"/>
            <p:cNvSpPr/>
            <p:nvPr/>
          </p:nvSpPr>
          <p:spPr>
            <a:xfrm>
              <a:off x="4562375" y="2372725"/>
              <a:ext cx="186050" cy="176925"/>
            </a:xfrm>
            <a:custGeom>
              <a:avLst/>
              <a:gdLst/>
              <a:ahLst/>
              <a:cxnLst/>
              <a:rect l="l" t="t" r="r" b="b"/>
              <a:pathLst>
                <a:path w="7442" h="7077" extrusionOk="0">
                  <a:moveTo>
                    <a:pt x="7213" y="1"/>
                  </a:moveTo>
                  <a:lnTo>
                    <a:pt x="0" y="2215"/>
                  </a:lnTo>
                  <a:lnTo>
                    <a:pt x="206" y="3744"/>
                  </a:lnTo>
                  <a:cubicBezTo>
                    <a:pt x="822" y="3676"/>
                    <a:pt x="1438" y="3630"/>
                    <a:pt x="2077" y="3562"/>
                  </a:cubicBezTo>
                  <a:cubicBezTo>
                    <a:pt x="2876" y="3493"/>
                    <a:pt x="3698" y="3356"/>
                    <a:pt x="4497" y="3333"/>
                  </a:cubicBezTo>
                  <a:cubicBezTo>
                    <a:pt x="4516" y="3333"/>
                    <a:pt x="4536" y="3333"/>
                    <a:pt x="4555" y="3333"/>
                  </a:cubicBezTo>
                  <a:cubicBezTo>
                    <a:pt x="6296" y="3333"/>
                    <a:pt x="6113" y="5361"/>
                    <a:pt x="5729" y="7077"/>
                  </a:cubicBezTo>
                  <a:cubicBezTo>
                    <a:pt x="6277" y="6826"/>
                    <a:pt x="6871" y="6460"/>
                    <a:pt x="7441" y="5936"/>
                  </a:cubicBezTo>
                  <a:lnTo>
                    <a:pt x="7213" y="1"/>
                  </a:ln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1"/>
            <p:cNvSpPr/>
            <p:nvPr/>
          </p:nvSpPr>
          <p:spPr>
            <a:xfrm>
              <a:off x="4055650" y="1478775"/>
              <a:ext cx="1196075" cy="948425"/>
            </a:xfrm>
            <a:custGeom>
              <a:avLst/>
              <a:gdLst/>
              <a:ahLst/>
              <a:cxnLst/>
              <a:rect l="l" t="t" r="r" b="b"/>
              <a:pathLst>
                <a:path w="47843" h="37937" extrusionOk="0">
                  <a:moveTo>
                    <a:pt x="24075" y="0"/>
                  </a:moveTo>
                  <a:cubicBezTo>
                    <a:pt x="21771" y="0"/>
                    <a:pt x="19139" y="356"/>
                    <a:pt x="16229" y="1316"/>
                  </a:cubicBezTo>
                  <a:cubicBezTo>
                    <a:pt x="6734" y="4443"/>
                    <a:pt x="7190" y="13071"/>
                    <a:pt x="6483" y="19051"/>
                  </a:cubicBezTo>
                  <a:cubicBezTo>
                    <a:pt x="0" y="29596"/>
                    <a:pt x="7829" y="36444"/>
                    <a:pt x="16069" y="37699"/>
                  </a:cubicBezTo>
                  <a:cubicBezTo>
                    <a:pt x="17120" y="37861"/>
                    <a:pt x="18169" y="37936"/>
                    <a:pt x="19206" y="37936"/>
                  </a:cubicBezTo>
                  <a:cubicBezTo>
                    <a:pt x="26796" y="37936"/>
                    <a:pt x="33717" y="33891"/>
                    <a:pt x="35585" y="30075"/>
                  </a:cubicBezTo>
                  <a:cubicBezTo>
                    <a:pt x="35585" y="30075"/>
                    <a:pt x="36269" y="32498"/>
                    <a:pt x="38883" y="32498"/>
                  </a:cubicBezTo>
                  <a:cubicBezTo>
                    <a:pt x="39509" y="32498"/>
                    <a:pt x="40245" y="32359"/>
                    <a:pt x="41109" y="32016"/>
                  </a:cubicBezTo>
                  <a:cubicBezTo>
                    <a:pt x="44647" y="30623"/>
                    <a:pt x="47842" y="25031"/>
                    <a:pt x="45354" y="22543"/>
                  </a:cubicBezTo>
                  <a:cubicBezTo>
                    <a:pt x="44315" y="21504"/>
                    <a:pt x="43268" y="21165"/>
                    <a:pt x="42344" y="21165"/>
                  </a:cubicBezTo>
                  <a:cubicBezTo>
                    <a:pt x="40608" y="21165"/>
                    <a:pt x="39305" y="22361"/>
                    <a:pt x="39305" y="22361"/>
                  </a:cubicBezTo>
                  <a:cubicBezTo>
                    <a:pt x="39305" y="22361"/>
                    <a:pt x="45811" y="10423"/>
                    <a:pt x="34535" y="2891"/>
                  </a:cubicBezTo>
                  <a:cubicBezTo>
                    <a:pt x="34535" y="2891"/>
                    <a:pt x="30644" y="0"/>
                    <a:pt x="24075" y="0"/>
                  </a:cubicBezTo>
                  <a:close/>
                </a:path>
              </a:pathLst>
            </a:custGeom>
            <a:solidFill>
              <a:srgbClr val="DF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1"/>
            <p:cNvSpPr/>
            <p:nvPr/>
          </p:nvSpPr>
          <p:spPr>
            <a:xfrm>
              <a:off x="4055650" y="1604100"/>
              <a:ext cx="875950" cy="823150"/>
            </a:xfrm>
            <a:custGeom>
              <a:avLst/>
              <a:gdLst/>
              <a:ahLst/>
              <a:cxnLst/>
              <a:rect l="l" t="t" r="r" b="b"/>
              <a:pathLst>
                <a:path w="35038" h="32926" extrusionOk="0">
                  <a:moveTo>
                    <a:pt x="10386" y="0"/>
                  </a:moveTo>
                  <a:lnTo>
                    <a:pt x="10386" y="0"/>
                  </a:lnTo>
                  <a:cubicBezTo>
                    <a:pt x="6894" y="4018"/>
                    <a:pt x="6985" y="9701"/>
                    <a:pt x="6483" y="14038"/>
                  </a:cubicBezTo>
                  <a:cubicBezTo>
                    <a:pt x="0" y="24583"/>
                    <a:pt x="7829" y="31431"/>
                    <a:pt x="16069" y="32686"/>
                  </a:cubicBezTo>
                  <a:cubicBezTo>
                    <a:pt x="17125" y="32849"/>
                    <a:pt x="18178" y="32925"/>
                    <a:pt x="19219" y="32925"/>
                  </a:cubicBezTo>
                  <a:cubicBezTo>
                    <a:pt x="26189" y="32925"/>
                    <a:pt x="32574" y="29514"/>
                    <a:pt x="35037" y="25998"/>
                  </a:cubicBezTo>
                  <a:lnTo>
                    <a:pt x="35037" y="25998"/>
                  </a:lnTo>
                  <a:cubicBezTo>
                    <a:pt x="32226" y="29202"/>
                    <a:pt x="26284" y="32101"/>
                    <a:pt x="19849" y="32101"/>
                  </a:cubicBezTo>
                  <a:cubicBezTo>
                    <a:pt x="18811" y="32101"/>
                    <a:pt x="17761" y="32026"/>
                    <a:pt x="16708" y="31864"/>
                  </a:cubicBezTo>
                  <a:cubicBezTo>
                    <a:pt x="8468" y="30609"/>
                    <a:pt x="662" y="23761"/>
                    <a:pt x="7122" y="13216"/>
                  </a:cubicBezTo>
                  <a:cubicBezTo>
                    <a:pt x="7601" y="9176"/>
                    <a:pt x="7555" y="3949"/>
                    <a:pt x="10386" y="0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1"/>
            <p:cNvSpPr/>
            <p:nvPr/>
          </p:nvSpPr>
          <p:spPr>
            <a:xfrm>
              <a:off x="4946975" y="2203825"/>
              <a:ext cx="226000" cy="87350"/>
            </a:xfrm>
            <a:custGeom>
              <a:avLst/>
              <a:gdLst/>
              <a:ahLst/>
              <a:cxnLst/>
              <a:rect l="l" t="t" r="r" b="b"/>
              <a:pathLst>
                <a:path w="9040" h="3494" extrusionOk="0">
                  <a:moveTo>
                    <a:pt x="9039" y="1"/>
                  </a:moveTo>
                  <a:cubicBezTo>
                    <a:pt x="8195" y="982"/>
                    <a:pt x="7168" y="1781"/>
                    <a:pt x="6118" y="2192"/>
                  </a:cubicBezTo>
                  <a:cubicBezTo>
                    <a:pt x="5249" y="2536"/>
                    <a:pt x="4511" y="2674"/>
                    <a:pt x="3884" y="2674"/>
                  </a:cubicBezTo>
                  <a:cubicBezTo>
                    <a:pt x="1263" y="2674"/>
                    <a:pt x="594" y="252"/>
                    <a:pt x="594" y="252"/>
                  </a:cubicBezTo>
                  <a:cubicBezTo>
                    <a:pt x="434" y="571"/>
                    <a:pt x="229" y="914"/>
                    <a:pt x="0" y="1233"/>
                  </a:cubicBezTo>
                  <a:cubicBezTo>
                    <a:pt x="196" y="1767"/>
                    <a:pt x="1030" y="3494"/>
                    <a:pt x="3237" y="3494"/>
                  </a:cubicBezTo>
                  <a:cubicBezTo>
                    <a:pt x="3861" y="3494"/>
                    <a:pt x="4595" y="3356"/>
                    <a:pt x="5456" y="3014"/>
                  </a:cubicBezTo>
                  <a:cubicBezTo>
                    <a:pt x="6802" y="2489"/>
                    <a:pt x="8103" y="1347"/>
                    <a:pt x="9039" y="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1"/>
            <p:cNvSpPr/>
            <p:nvPr/>
          </p:nvSpPr>
          <p:spPr>
            <a:xfrm>
              <a:off x="5008600" y="2063875"/>
              <a:ext cx="155250" cy="188700"/>
            </a:xfrm>
            <a:custGeom>
              <a:avLst/>
              <a:gdLst/>
              <a:ahLst/>
              <a:cxnLst/>
              <a:rect l="l" t="t" r="r" b="b"/>
              <a:pathLst>
                <a:path w="6210" h="7548" extrusionOk="0">
                  <a:moveTo>
                    <a:pt x="4951" y="1"/>
                  </a:moveTo>
                  <a:cubicBezTo>
                    <a:pt x="4915" y="1"/>
                    <a:pt x="4878" y="3"/>
                    <a:pt x="4840" y="6"/>
                  </a:cubicBezTo>
                  <a:cubicBezTo>
                    <a:pt x="3516" y="143"/>
                    <a:pt x="777" y="3042"/>
                    <a:pt x="777" y="3042"/>
                  </a:cubicBezTo>
                  <a:cubicBezTo>
                    <a:pt x="777" y="3042"/>
                    <a:pt x="838" y="3036"/>
                    <a:pt x="934" y="3036"/>
                  </a:cubicBezTo>
                  <a:cubicBezTo>
                    <a:pt x="1341" y="3036"/>
                    <a:pt x="2373" y="3141"/>
                    <a:pt x="2078" y="4229"/>
                  </a:cubicBezTo>
                  <a:cubicBezTo>
                    <a:pt x="1690" y="5553"/>
                    <a:pt x="1" y="6215"/>
                    <a:pt x="1" y="6215"/>
                  </a:cubicBezTo>
                  <a:cubicBezTo>
                    <a:pt x="1" y="6215"/>
                    <a:pt x="271" y="7548"/>
                    <a:pt x="1399" y="7548"/>
                  </a:cubicBezTo>
                  <a:cubicBezTo>
                    <a:pt x="1497" y="7548"/>
                    <a:pt x="1601" y="7538"/>
                    <a:pt x="1712" y="7516"/>
                  </a:cubicBezTo>
                  <a:cubicBezTo>
                    <a:pt x="3082" y="7242"/>
                    <a:pt x="6209" y="4412"/>
                    <a:pt x="6118" y="2175"/>
                  </a:cubicBezTo>
                  <a:cubicBezTo>
                    <a:pt x="6118" y="2175"/>
                    <a:pt x="6161" y="1"/>
                    <a:pt x="4951" y="1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1"/>
            <p:cNvSpPr/>
            <p:nvPr/>
          </p:nvSpPr>
          <p:spPr>
            <a:xfrm>
              <a:off x="4996625" y="2064025"/>
              <a:ext cx="162075" cy="189900"/>
            </a:xfrm>
            <a:custGeom>
              <a:avLst/>
              <a:gdLst/>
              <a:ahLst/>
              <a:cxnLst/>
              <a:rect l="l" t="t" r="r" b="b"/>
              <a:pathLst>
                <a:path w="6483" h="7596" extrusionOk="0">
                  <a:moveTo>
                    <a:pt x="5319" y="0"/>
                  </a:moveTo>
                  <a:cubicBezTo>
                    <a:pt x="4885" y="0"/>
                    <a:pt x="4474" y="137"/>
                    <a:pt x="4086" y="297"/>
                  </a:cubicBezTo>
                  <a:cubicBezTo>
                    <a:pt x="3287" y="662"/>
                    <a:pt x="2557" y="1187"/>
                    <a:pt x="1918" y="1735"/>
                  </a:cubicBezTo>
                  <a:cubicBezTo>
                    <a:pt x="1758" y="1872"/>
                    <a:pt x="1598" y="2009"/>
                    <a:pt x="1438" y="2146"/>
                  </a:cubicBezTo>
                  <a:cubicBezTo>
                    <a:pt x="1370" y="2237"/>
                    <a:pt x="1324" y="2260"/>
                    <a:pt x="1210" y="2374"/>
                  </a:cubicBezTo>
                  <a:cubicBezTo>
                    <a:pt x="1073" y="2511"/>
                    <a:pt x="982" y="2648"/>
                    <a:pt x="868" y="2762"/>
                  </a:cubicBezTo>
                  <a:cubicBezTo>
                    <a:pt x="662" y="3013"/>
                    <a:pt x="525" y="3242"/>
                    <a:pt x="388" y="3470"/>
                  </a:cubicBezTo>
                  <a:cubicBezTo>
                    <a:pt x="206" y="3767"/>
                    <a:pt x="160" y="3858"/>
                    <a:pt x="69" y="4018"/>
                  </a:cubicBezTo>
                  <a:cubicBezTo>
                    <a:pt x="365" y="3904"/>
                    <a:pt x="662" y="3812"/>
                    <a:pt x="959" y="3721"/>
                  </a:cubicBezTo>
                  <a:cubicBezTo>
                    <a:pt x="1096" y="3653"/>
                    <a:pt x="1256" y="3607"/>
                    <a:pt x="1393" y="3561"/>
                  </a:cubicBezTo>
                  <a:cubicBezTo>
                    <a:pt x="1461" y="3538"/>
                    <a:pt x="1512" y="3533"/>
                    <a:pt x="1558" y="3533"/>
                  </a:cubicBezTo>
                  <a:cubicBezTo>
                    <a:pt x="1604" y="3533"/>
                    <a:pt x="1644" y="3538"/>
                    <a:pt x="1689" y="3538"/>
                  </a:cubicBezTo>
                  <a:cubicBezTo>
                    <a:pt x="1727" y="3531"/>
                    <a:pt x="1750" y="3528"/>
                    <a:pt x="1765" y="3528"/>
                  </a:cubicBezTo>
                  <a:cubicBezTo>
                    <a:pt x="1796" y="3528"/>
                    <a:pt x="1796" y="3538"/>
                    <a:pt x="1826" y="3538"/>
                  </a:cubicBezTo>
                  <a:cubicBezTo>
                    <a:pt x="1834" y="3531"/>
                    <a:pt x="1841" y="3528"/>
                    <a:pt x="1848" y="3528"/>
                  </a:cubicBezTo>
                  <a:cubicBezTo>
                    <a:pt x="1862" y="3528"/>
                    <a:pt x="1872" y="3538"/>
                    <a:pt x="1872" y="3538"/>
                  </a:cubicBezTo>
                  <a:cubicBezTo>
                    <a:pt x="1895" y="3561"/>
                    <a:pt x="1940" y="3561"/>
                    <a:pt x="1963" y="3584"/>
                  </a:cubicBezTo>
                  <a:cubicBezTo>
                    <a:pt x="2032" y="3653"/>
                    <a:pt x="2055" y="3721"/>
                    <a:pt x="2055" y="3721"/>
                  </a:cubicBezTo>
                  <a:cubicBezTo>
                    <a:pt x="2055" y="3721"/>
                    <a:pt x="2055" y="3744"/>
                    <a:pt x="2077" y="3767"/>
                  </a:cubicBezTo>
                  <a:cubicBezTo>
                    <a:pt x="2077" y="3812"/>
                    <a:pt x="2100" y="3858"/>
                    <a:pt x="2123" y="3949"/>
                  </a:cubicBezTo>
                  <a:cubicBezTo>
                    <a:pt x="2146" y="4109"/>
                    <a:pt x="2100" y="4383"/>
                    <a:pt x="1963" y="4702"/>
                  </a:cubicBezTo>
                  <a:cubicBezTo>
                    <a:pt x="1803" y="4999"/>
                    <a:pt x="1530" y="5342"/>
                    <a:pt x="1119" y="5593"/>
                  </a:cubicBezTo>
                  <a:cubicBezTo>
                    <a:pt x="1027" y="5661"/>
                    <a:pt x="913" y="5707"/>
                    <a:pt x="799" y="5752"/>
                  </a:cubicBezTo>
                  <a:cubicBezTo>
                    <a:pt x="753" y="5798"/>
                    <a:pt x="685" y="5821"/>
                    <a:pt x="617" y="5821"/>
                  </a:cubicBezTo>
                  <a:lnTo>
                    <a:pt x="274" y="5935"/>
                  </a:lnTo>
                  <a:lnTo>
                    <a:pt x="92" y="6004"/>
                  </a:lnTo>
                  <a:lnTo>
                    <a:pt x="23" y="6026"/>
                  </a:lnTo>
                  <a:cubicBezTo>
                    <a:pt x="0" y="6049"/>
                    <a:pt x="23" y="6072"/>
                    <a:pt x="23" y="6095"/>
                  </a:cubicBezTo>
                  <a:lnTo>
                    <a:pt x="114" y="6437"/>
                  </a:lnTo>
                  <a:cubicBezTo>
                    <a:pt x="160" y="6711"/>
                    <a:pt x="251" y="6802"/>
                    <a:pt x="320" y="6962"/>
                  </a:cubicBezTo>
                  <a:cubicBezTo>
                    <a:pt x="525" y="7236"/>
                    <a:pt x="845" y="7510"/>
                    <a:pt x="1210" y="7556"/>
                  </a:cubicBezTo>
                  <a:cubicBezTo>
                    <a:pt x="1345" y="7583"/>
                    <a:pt x="1480" y="7595"/>
                    <a:pt x="1612" y="7595"/>
                  </a:cubicBezTo>
                  <a:cubicBezTo>
                    <a:pt x="1815" y="7595"/>
                    <a:pt x="2012" y="7565"/>
                    <a:pt x="2191" y="7510"/>
                  </a:cubicBezTo>
                  <a:cubicBezTo>
                    <a:pt x="2762" y="7373"/>
                    <a:pt x="3219" y="7122"/>
                    <a:pt x="3584" y="6871"/>
                  </a:cubicBezTo>
                  <a:cubicBezTo>
                    <a:pt x="4337" y="6392"/>
                    <a:pt x="4657" y="5912"/>
                    <a:pt x="4611" y="5889"/>
                  </a:cubicBezTo>
                  <a:cubicBezTo>
                    <a:pt x="4610" y="5889"/>
                    <a:pt x="4608" y="5888"/>
                    <a:pt x="4606" y="5888"/>
                  </a:cubicBezTo>
                  <a:cubicBezTo>
                    <a:pt x="4543" y="5888"/>
                    <a:pt x="4155" y="6265"/>
                    <a:pt x="3401" y="6620"/>
                  </a:cubicBezTo>
                  <a:cubicBezTo>
                    <a:pt x="3036" y="6825"/>
                    <a:pt x="2579" y="7008"/>
                    <a:pt x="2055" y="7099"/>
                  </a:cubicBezTo>
                  <a:cubicBezTo>
                    <a:pt x="1940" y="7122"/>
                    <a:pt x="1815" y="7133"/>
                    <a:pt x="1689" y="7133"/>
                  </a:cubicBezTo>
                  <a:cubicBezTo>
                    <a:pt x="1564" y="7133"/>
                    <a:pt x="1438" y="7122"/>
                    <a:pt x="1324" y="7099"/>
                  </a:cubicBezTo>
                  <a:cubicBezTo>
                    <a:pt x="1096" y="7053"/>
                    <a:pt x="959" y="6894"/>
                    <a:pt x="845" y="6711"/>
                  </a:cubicBezTo>
                  <a:cubicBezTo>
                    <a:pt x="822" y="6620"/>
                    <a:pt x="731" y="6483"/>
                    <a:pt x="753" y="6483"/>
                  </a:cubicBezTo>
                  <a:cubicBezTo>
                    <a:pt x="753" y="6437"/>
                    <a:pt x="731" y="6414"/>
                    <a:pt x="799" y="6414"/>
                  </a:cubicBezTo>
                  <a:cubicBezTo>
                    <a:pt x="811" y="6403"/>
                    <a:pt x="816" y="6403"/>
                    <a:pt x="825" y="6403"/>
                  </a:cubicBezTo>
                  <a:cubicBezTo>
                    <a:pt x="833" y="6403"/>
                    <a:pt x="845" y="6403"/>
                    <a:pt x="868" y="6392"/>
                  </a:cubicBezTo>
                  <a:cubicBezTo>
                    <a:pt x="936" y="6369"/>
                    <a:pt x="1027" y="6346"/>
                    <a:pt x="1096" y="6323"/>
                  </a:cubicBezTo>
                  <a:cubicBezTo>
                    <a:pt x="1233" y="6255"/>
                    <a:pt x="1370" y="6209"/>
                    <a:pt x="1507" y="6118"/>
                  </a:cubicBezTo>
                  <a:cubicBezTo>
                    <a:pt x="2055" y="5844"/>
                    <a:pt x="2420" y="5410"/>
                    <a:pt x="2648" y="5022"/>
                  </a:cubicBezTo>
                  <a:cubicBezTo>
                    <a:pt x="2876" y="4611"/>
                    <a:pt x="2968" y="4200"/>
                    <a:pt x="2945" y="3904"/>
                  </a:cubicBezTo>
                  <a:cubicBezTo>
                    <a:pt x="2922" y="3744"/>
                    <a:pt x="2899" y="3630"/>
                    <a:pt x="2876" y="3538"/>
                  </a:cubicBezTo>
                  <a:cubicBezTo>
                    <a:pt x="2831" y="3447"/>
                    <a:pt x="2808" y="3401"/>
                    <a:pt x="2808" y="3401"/>
                  </a:cubicBezTo>
                  <a:cubicBezTo>
                    <a:pt x="2808" y="3401"/>
                    <a:pt x="2785" y="3379"/>
                    <a:pt x="2739" y="3287"/>
                  </a:cubicBezTo>
                  <a:cubicBezTo>
                    <a:pt x="2716" y="3219"/>
                    <a:pt x="2579" y="3105"/>
                    <a:pt x="2443" y="2991"/>
                  </a:cubicBezTo>
                  <a:cubicBezTo>
                    <a:pt x="2374" y="2945"/>
                    <a:pt x="2260" y="2899"/>
                    <a:pt x="2146" y="2854"/>
                  </a:cubicBezTo>
                  <a:cubicBezTo>
                    <a:pt x="2100" y="2831"/>
                    <a:pt x="2055" y="2808"/>
                    <a:pt x="1986" y="2808"/>
                  </a:cubicBezTo>
                  <a:lnTo>
                    <a:pt x="1849" y="2808"/>
                  </a:lnTo>
                  <a:cubicBezTo>
                    <a:pt x="1849" y="2808"/>
                    <a:pt x="1826" y="2808"/>
                    <a:pt x="1803" y="2831"/>
                  </a:cubicBezTo>
                  <a:cubicBezTo>
                    <a:pt x="1791" y="2837"/>
                    <a:pt x="1782" y="2840"/>
                    <a:pt x="1776" y="2840"/>
                  </a:cubicBezTo>
                  <a:cubicBezTo>
                    <a:pt x="1759" y="2840"/>
                    <a:pt x="1764" y="2819"/>
                    <a:pt x="1781" y="2785"/>
                  </a:cubicBezTo>
                  <a:lnTo>
                    <a:pt x="1803" y="2762"/>
                  </a:lnTo>
                  <a:cubicBezTo>
                    <a:pt x="1826" y="2740"/>
                    <a:pt x="1918" y="2625"/>
                    <a:pt x="1963" y="2557"/>
                  </a:cubicBezTo>
                  <a:cubicBezTo>
                    <a:pt x="2100" y="2420"/>
                    <a:pt x="2237" y="2283"/>
                    <a:pt x="2374" y="2146"/>
                  </a:cubicBezTo>
                  <a:cubicBezTo>
                    <a:pt x="2968" y="1598"/>
                    <a:pt x="3629" y="1050"/>
                    <a:pt x="4314" y="685"/>
                  </a:cubicBezTo>
                  <a:cubicBezTo>
                    <a:pt x="4657" y="503"/>
                    <a:pt x="5022" y="366"/>
                    <a:pt x="5341" y="343"/>
                  </a:cubicBezTo>
                  <a:cubicBezTo>
                    <a:pt x="5389" y="336"/>
                    <a:pt x="5435" y="333"/>
                    <a:pt x="5480" y="333"/>
                  </a:cubicBezTo>
                  <a:cubicBezTo>
                    <a:pt x="5733" y="333"/>
                    <a:pt x="5932" y="439"/>
                    <a:pt x="6049" y="594"/>
                  </a:cubicBezTo>
                  <a:cubicBezTo>
                    <a:pt x="6358" y="970"/>
                    <a:pt x="6390" y="1303"/>
                    <a:pt x="6453" y="1303"/>
                  </a:cubicBezTo>
                  <a:cubicBezTo>
                    <a:pt x="6455" y="1303"/>
                    <a:pt x="6458" y="1302"/>
                    <a:pt x="6460" y="1302"/>
                  </a:cubicBezTo>
                  <a:cubicBezTo>
                    <a:pt x="6483" y="1302"/>
                    <a:pt x="6483" y="1233"/>
                    <a:pt x="6483" y="1073"/>
                  </a:cubicBezTo>
                  <a:cubicBezTo>
                    <a:pt x="6460" y="936"/>
                    <a:pt x="6414" y="731"/>
                    <a:pt x="6277" y="480"/>
                  </a:cubicBezTo>
                  <a:cubicBezTo>
                    <a:pt x="6186" y="366"/>
                    <a:pt x="6072" y="229"/>
                    <a:pt x="5889" y="137"/>
                  </a:cubicBezTo>
                  <a:cubicBezTo>
                    <a:pt x="5729" y="46"/>
                    <a:pt x="5524" y="0"/>
                    <a:pt x="5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1"/>
            <p:cNvSpPr/>
            <p:nvPr/>
          </p:nvSpPr>
          <p:spPr>
            <a:xfrm>
              <a:off x="4247375" y="1804375"/>
              <a:ext cx="516350" cy="113675"/>
            </a:xfrm>
            <a:custGeom>
              <a:avLst/>
              <a:gdLst/>
              <a:ahLst/>
              <a:cxnLst/>
              <a:rect l="l" t="t" r="r" b="b"/>
              <a:pathLst>
                <a:path w="20654" h="4547" extrusionOk="0">
                  <a:moveTo>
                    <a:pt x="2557" y="1416"/>
                  </a:moveTo>
                  <a:cubicBezTo>
                    <a:pt x="2556" y="1416"/>
                    <a:pt x="2554" y="1416"/>
                    <a:pt x="2553" y="1416"/>
                  </a:cubicBezTo>
                  <a:lnTo>
                    <a:pt x="2553" y="1416"/>
                  </a:lnTo>
                  <a:cubicBezTo>
                    <a:pt x="2553" y="1416"/>
                    <a:pt x="2553" y="1416"/>
                    <a:pt x="2553" y="1416"/>
                  </a:cubicBezTo>
                  <a:close/>
                  <a:moveTo>
                    <a:pt x="2012" y="1462"/>
                  </a:moveTo>
                  <a:lnTo>
                    <a:pt x="2012" y="1462"/>
                  </a:lnTo>
                  <a:cubicBezTo>
                    <a:pt x="2012" y="1462"/>
                    <a:pt x="2012" y="1462"/>
                    <a:pt x="2012" y="1462"/>
                  </a:cubicBezTo>
                  <a:lnTo>
                    <a:pt x="2012" y="1462"/>
                  </a:lnTo>
                  <a:cubicBezTo>
                    <a:pt x="2004" y="1462"/>
                    <a:pt x="1995" y="1462"/>
                    <a:pt x="1986" y="1462"/>
                  </a:cubicBezTo>
                  <a:close/>
                  <a:moveTo>
                    <a:pt x="2169" y="1"/>
                  </a:moveTo>
                  <a:cubicBezTo>
                    <a:pt x="1461" y="1"/>
                    <a:pt x="457" y="138"/>
                    <a:pt x="183" y="686"/>
                  </a:cubicBezTo>
                  <a:cubicBezTo>
                    <a:pt x="1" y="1028"/>
                    <a:pt x="69" y="1462"/>
                    <a:pt x="640" y="1576"/>
                  </a:cubicBezTo>
                  <a:cubicBezTo>
                    <a:pt x="801" y="1619"/>
                    <a:pt x="968" y="1642"/>
                    <a:pt x="1138" y="1642"/>
                  </a:cubicBezTo>
                  <a:cubicBezTo>
                    <a:pt x="1327" y="1642"/>
                    <a:pt x="1520" y="1613"/>
                    <a:pt x="1713" y="1553"/>
                  </a:cubicBezTo>
                  <a:cubicBezTo>
                    <a:pt x="1804" y="1530"/>
                    <a:pt x="1895" y="1507"/>
                    <a:pt x="1964" y="1485"/>
                  </a:cubicBezTo>
                  <a:cubicBezTo>
                    <a:pt x="1975" y="1481"/>
                    <a:pt x="1986" y="1477"/>
                    <a:pt x="1996" y="1474"/>
                  </a:cubicBezTo>
                  <a:lnTo>
                    <a:pt x="1996" y="1474"/>
                  </a:lnTo>
                  <a:cubicBezTo>
                    <a:pt x="2080" y="1463"/>
                    <a:pt x="2190" y="1462"/>
                    <a:pt x="2029" y="1462"/>
                  </a:cubicBezTo>
                  <a:lnTo>
                    <a:pt x="2029" y="1462"/>
                  </a:lnTo>
                  <a:cubicBezTo>
                    <a:pt x="2029" y="1462"/>
                    <a:pt x="2029" y="1462"/>
                    <a:pt x="2029" y="1462"/>
                  </a:cubicBezTo>
                  <a:lnTo>
                    <a:pt x="2352" y="1462"/>
                  </a:lnTo>
                  <a:cubicBezTo>
                    <a:pt x="2403" y="1451"/>
                    <a:pt x="2448" y="1441"/>
                    <a:pt x="2485" y="1432"/>
                  </a:cubicBezTo>
                  <a:lnTo>
                    <a:pt x="2485" y="1432"/>
                  </a:lnTo>
                  <a:cubicBezTo>
                    <a:pt x="2493" y="1434"/>
                    <a:pt x="2501" y="1436"/>
                    <a:pt x="2511" y="1439"/>
                  </a:cubicBezTo>
                  <a:cubicBezTo>
                    <a:pt x="2542" y="1442"/>
                    <a:pt x="2573" y="1443"/>
                    <a:pt x="2604" y="1443"/>
                  </a:cubicBezTo>
                  <a:cubicBezTo>
                    <a:pt x="3050" y="1443"/>
                    <a:pt x="3467" y="1143"/>
                    <a:pt x="3424" y="823"/>
                  </a:cubicBezTo>
                  <a:cubicBezTo>
                    <a:pt x="3356" y="366"/>
                    <a:pt x="2877" y="24"/>
                    <a:pt x="2169" y="1"/>
                  </a:cubicBezTo>
                  <a:close/>
                  <a:moveTo>
                    <a:pt x="18101" y="3836"/>
                  </a:moveTo>
                  <a:cubicBezTo>
                    <a:pt x="18106" y="3836"/>
                    <a:pt x="18110" y="3837"/>
                    <a:pt x="18115" y="3838"/>
                  </a:cubicBezTo>
                  <a:lnTo>
                    <a:pt x="18115" y="3838"/>
                  </a:lnTo>
                  <a:cubicBezTo>
                    <a:pt x="18110" y="3837"/>
                    <a:pt x="18106" y="3836"/>
                    <a:pt x="18101" y="3836"/>
                  </a:cubicBezTo>
                  <a:close/>
                  <a:moveTo>
                    <a:pt x="18044" y="3787"/>
                  </a:moveTo>
                  <a:cubicBezTo>
                    <a:pt x="18045" y="3787"/>
                    <a:pt x="18083" y="3807"/>
                    <a:pt x="18157" y="3846"/>
                  </a:cubicBezTo>
                  <a:lnTo>
                    <a:pt x="18157" y="3846"/>
                  </a:lnTo>
                  <a:cubicBezTo>
                    <a:pt x="18152" y="3845"/>
                    <a:pt x="18147" y="3844"/>
                    <a:pt x="18142" y="3843"/>
                  </a:cubicBezTo>
                  <a:lnTo>
                    <a:pt x="18142" y="3843"/>
                  </a:lnTo>
                  <a:cubicBezTo>
                    <a:pt x="18075" y="3806"/>
                    <a:pt x="18042" y="3787"/>
                    <a:pt x="18044" y="3787"/>
                  </a:cubicBezTo>
                  <a:close/>
                  <a:moveTo>
                    <a:pt x="18373" y="2510"/>
                  </a:moveTo>
                  <a:cubicBezTo>
                    <a:pt x="17930" y="2510"/>
                    <a:pt x="17591" y="2693"/>
                    <a:pt x="17439" y="3014"/>
                  </a:cubicBezTo>
                  <a:cubicBezTo>
                    <a:pt x="17302" y="3311"/>
                    <a:pt x="17667" y="3767"/>
                    <a:pt x="18147" y="3858"/>
                  </a:cubicBezTo>
                  <a:cubicBezTo>
                    <a:pt x="18169" y="3864"/>
                    <a:pt x="18185" y="3867"/>
                    <a:pt x="18196" y="3868"/>
                  </a:cubicBezTo>
                  <a:lnTo>
                    <a:pt x="18196" y="3868"/>
                  </a:lnTo>
                  <a:cubicBezTo>
                    <a:pt x="18228" y="3885"/>
                    <a:pt x="18265" y="3904"/>
                    <a:pt x="18306" y="3927"/>
                  </a:cubicBezTo>
                  <a:cubicBezTo>
                    <a:pt x="18384" y="3966"/>
                    <a:pt x="18479" y="4005"/>
                    <a:pt x="18590" y="4029"/>
                  </a:cubicBezTo>
                  <a:lnTo>
                    <a:pt x="18590" y="4029"/>
                  </a:lnTo>
                  <a:cubicBezTo>
                    <a:pt x="18593" y="4031"/>
                    <a:pt x="18597" y="4033"/>
                    <a:pt x="18601" y="4034"/>
                  </a:cubicBezTo>
                  <a:lnTo>
                    <a:pt x="18601" y="4034"/>
                  </a:lnTo>
                  <a:cubicBezTo>
                    <a:pt x="18613" y="4042"/>
                    <a:pt x="18629" y="4052"/>
                    <a:pt x="18649" y="4064"/>
                  </a:cubicBezTo>
                  <a:cubicBezTo>
                    <a:pt x="18717" y="4110"/>
                    <a:pt x="18809" y="4155"/>
                    <a:pt x="18877" y="4201"/>
                  </a:cubicBezTo>
                  <a:cubicBezTo>
                    <a:pt x="19197" y="4406"/>
                    <a:pt x="19539" y="4520"/>
                    <a:pt x="19904" y="4543"/>
                  </a:cubicBezTo>
                  <a:cubicBezTo>
                    <a:pt x="19932" y="4546"/>
                    <a:pt x="19960" y="4547"/>
                    <a:pt x="19986" y="4547"/>
                  </a:cubicBezTo>
                  <a:cubicBezTo>
                    <a:pt x="20472" y="4547"/>
                    <a:pt x="20654" y="4159"/>
                    <a:pt x="20589" y="3813"/>
                  </a:cubicBezTo>
                  <a:cubicBezTo>
                    <a:pt x="20475" y="3219"/>
                    <a:pt x="19562" y="2786"/>
                    <a:pt x="18877" y="2580"/>
                  </a:cubicBezTo>
                  <a:cubicBezTo>
                    <a:pt x="18699" y="2533"/>
                    <a:pt x="18530" y="2510"/>
                    <a:pt x="18373" y="25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1"/>
            <p:cNvSpPr/>
            <p:nvPr/>
          </p:nvSpPr>
          <p:spPr>
            <a:xfrm>
              <a:off x="4310150" y="1821075"/>
              <a:ext cx="2875" cy="450"/>
            </a:xfrm>
            <a:custGeom>
              <a:avLst/>
              <a:gdLst/>
              <a:ahLst/>
              <a:cxnLst/>
              <a:rect l="l" t="t" r="r" b="b"/>
              <a:pathLst>
                <a:path w="115" h="18" extrusionOk="0">
                  <a:moveTo>
                    <a:pt x="112" y="1"/>
                  </a:moveTo>
                  <a:cubicBezTo>
                    <a:pt x="109" y="1"/>
                    <a:pt x="69" y="6"/>
                    <a:pt x="0" y="18"/>
                  </a:cubicBezTo>
                  <a:cubicBezTo>
                    <a:pt x="80" y="6"/>
                    <a:pt x="115" y="1"/>
                    <a:pt x="112" y="1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1"/>
            <p:cNvSpPr/>
            <p:nvPr/>
          </p:nvSpPr>
          <p:spPr>
            <a:xfrm>
              <a:off x="4697600" y="1880275"/>
              <a:ext cx="3450" cy="1750"/>
            </a:xfrm>
            <a:custGeom>
              <a:avLst/>
              <a:gdLst/>
              <a:ahLst/>
              <a:cxnLst/>
              <a:rect l="l" t="t" r="r" b="b"/>
              <a:pathLst>
                <a:path w="138" h="70" extrusionOk="0">
                  <a:moveTo>
                    <a:pt x="138" y="69"/>
                  </a:moveTo>
                  <a:cubicBezTo>
                    <a:pt x="138" y="69"/>
                    <a:pt x="138" y="69"/>
                    <a:pt x="138" y="69"/>
                  </a:cubicBezTo>
                  <a:cubicBezTo>
                    <a:pt x="1" y="1"/>
                    <a:pt x="1" y="1"/>
                    <a:pt x="138" y="69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1"/>
            <p:cNvSpPr/>
            <p:nvPr/>
          </p:nvSpPr>
          <p:spPr>
            <a:xfrm>
              <a:off x="4712450" y="1886550"/>
              <a:ext cx="1150" cy="600"/>
            </a:xfrm>
            <a:custGeom>
              <a:avLst/>
              <a:gdLst/>
              <a:ahLst/>
              <a:cxnLst/>
              <a:rect l="l" t="t" r="r" b="b"/>
              <a:pathLst>
                <a:path w="46" h="24" extrusionOk="0">
                  <a:moveTo>
                    <a:pt x="0" y="1"/>
                  </a:moveTo>
                  <a:cubicBezTo>
                    <a:pt x="0" y="1"/>
                    <a:pt x="23" y="24"/>
                    <a:pt x="46" y="24"/>
                  </a:cubicBezTo>
                  <a:cubicBezTo>
                    <a:pt x="23" y="24"/>
                    <a:pt x="23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1"/>
            <p:cNvSpPr/>
            <p:nvPr/>
          </p:nvSpPr>
          <p:spPr>
            <a:xfrm>
              <a:off x="4297025" y="18226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solidFill>
              <a:srgbClr val="AA33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1"/>
            <p:cNvSpPr/>
            <p:nvPr/>
          </p:nvSpPr>
          <p:spPr>
            <a:xfrm>
              <a:off x="4374625" y="2123375"/>
              <a:ext cx="152950" cy="85050"/>
            </a:xfrm>
            <a:custGeom>
              <a:avLst/>
              <a:gdLst/>
              <a:ahLst/>
              <a:cxnLst/>
              <a:rect l="l" t="t" r="r" b="b"/>
              <a:pathLst>
                <a:path w="6118" h="340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1" y="229"/>
                    <a:pt x="1096" y="3401"/>
                    <a:pt x="2534" y="3401"/>
                  </a:cubicBezTo>
                  <a:cubicBezTo>
                    <a:pt x="3972" y="3401"/>
                    <a:pt x="6118" y="1461"/>
                    <a:pt x="5707" y="822"/>
                  </a:cubicBezTo>
                  <a:cubicBezTo>
                    <a:pt x="5581" y="626"/>
                    <a:pt x="5322" y="561"/>
                    <a:pt x="4991" y="561"/>
                  </a:cubicBezTo>
                  <a:cubicBezTo>
                    <a:pt x="4337" y="561"/>
                    <a:pt x="3400" y="816"/>
                    <a:pt x="2656" y="816"/>
                  </a:cubicBezTo>
                  <a:cubicBezTo>
                    <a:pt x="2550" y="816"/>
                    <a:pt x="2448" y="811"/>
                    <a:pt x="2352" y="799"/>
                  </a:cubicBezTo>
                  <a:cubicBezTo>
                    <a:pt x="1210" y="639"/>
                    <a:pt x="914" y="0"/>
                    <a:pt x="914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4384325" y="2093550"/>
              <a:ext cx="139275" cy="77800"/>
            </a:xfrm>
            <a:custGeom>
              <a:avLst/>
              <a:gdLst/>
              <a:ahLst/>
              <a:cxnLst/>
              <a:rect l="l" t="t" r="r" b="b"/>
              <a:pathLst>
                <a:path w="5571" h="3112" extrusionOk="0">
                  <a:moveTo>
                    <a:pt x="4836" y="1163"/>
                  </a:moveTo>
                  <a:cubicBezTo>
                    <a:pt x="4828" y="1163"/>
                    <a:pt x="4822" y="1166"/>
                    <a:pt x="4817" y="1170"/>
                  </a:cubicBezTo>
                  <a:cubicBezTo>
                    <a:pt x="4771" y="1193"/>
                    <a:pt x="4840" y="1444"/>
                    <a:pt x="4954" y="1673"/>
                  </a:cubicBezTo>
                  <a:cubicBezTo>
                    <a:pt x="4999" y="1787"/>
                    <a:pt x="5045" y="1901"/>
                    <a:pt x="5091" y="1969"/>
                  </a:cubicBezTo>
                  <a:cubicBezTo>
                    <a:pt x="5114" y="2038"/>
                    <a:pt x="5114" y="2106"/>
                    <a:pt x="5114" y="2106"/>
                  </a:cubicBezTo>
                  <a:cubicBezTo>
                    <a:pt x="5114" y="2106"/>
                    <a:pt x="5136" y="2129"/>
                    <a:pt x="5159" y="2198"/>
                  </a:cubicBezTo>
                  <a:cubicBezTo>
                    <a:pt x="5182" y="2266"/>
                    <a:pt x="5205" y="2357"/>
                    <a:pt x="5182" y="2472"/>
                  </a:cubicBezTo>
                  <a:cubicBezTo>
                    <a:pt x="5159" y="2677"/>
                    <a:pt x="5022" y="2882"/>
                    <a:pt x="5068" y="2928"/>
                  </a:cubicBezTo>
                  <a:cubicBezTo>
                    <a:pt x="5074" y="2934"/>
                    <a:pt x="5082" y="2937"/>
                    <a:pt x="5094" y="2937"/>
                  </a:cubicBezTo>
                  <a:cubicBezTo>
                    <a:pt x="5170" y="2937"/>
                    <a:pt x="5359" y="2802"/>
                    <a:pt x="5479" y="2563"/>
                  </a:cubicBezTo>
                  <a:cubicBezTo>
                    <a:pt x="5547" y="2426"/>
                    <a:pt x="5570" y="2243"/>
                    <a:pt x="5547" y="2129"/>
                  </a:cubicBezTo>
                  <a:cubicBezTo>
                    <a:pt x="5547" y="2083"/>
                    <a:pt x="5547" y="2038"/>
                    <a:pt x="5547" y="1992"/>
                  </a:cubicBezTo>
                  <a:cubicBezTo>
                    <a:pt x="5524" y="1969"/>
                    <a:pt x="5524" y="1947"/>
                    <a:pt x="5524" y="1947"/>
                  </a:cubicBezTo>
                  <a:cubicBezTo>
                    <a:pt x="5524" y="1947"/>
                    <a:pt x="5502" y="1878"/>
                    <a:pt x="5433" y="1787"/>
                  </a:cubicBezTo>
                  <a:cubicBezTo>
                    <a:pt x="5387" y="1695"/>
                    <a:pt x="5296" y="1604"/>
                    <a:pt x="5205" y="1513"/>
                  </a:cubicBezTo>
                  <a:cubicBezTo>
                    <a:pt x="5062" y="1329"/>
                    <a:pt x="4901" y="1163"/>
                    <a:pt x="4836" y="1163"/>
                  </a:cubicBezTo>
                  <a:close/>
                  <a:moveTo>
                    <a:pt x="3744" y="2289"/>
                  </a:moveTo>
                  <a:cubicBezTo>
                    <a:pt x="3561" y="2289"/>
                    <a:pt x="3356" y="2357"/>
                    <a:pt x="3356" y="2357"/>
                  </a:cubicBezTo>
                  <a:cubicBezTo>
                    <a:pt x="3356" y="2357"/>
                    <a:pt x="3196" y="2472"/>
                    <a:pt x="3105" y="2654"/>
                  </a:cubicBezTo>
                  <a:cubicBezTo>
                    <a:pt x="3014" y="2814"/>
                    <a:pt x="2991" y="2997"/>
                    <a:pt x="3059" y="3019"/>
                  </a:cubicBezTo>
                  <a:cubicBezTo>
                    <a:pt x="3063" y="3021"/>
                    <a:pt x="3068" y="3022"/>
                    <a:pt x="3073" y="3022"/>
                  </a:cubicBezTo>
                  <a:cubicBezTo>
                    <a:pt x="3125" y="3022"/>
                    <a:pt x="3229" y="2922"/>
                    <a:pt x="3333" y="2860"/>
                  </a:cubicBezTo>
                  <a:cubicBezTo>
                    <a:pt x="3447" y="2791"/>
                    <a:pt x="3561" y="2745"/>
                    <a:pt x="3561" y="2745"/>
                  </a:cubicBezTo>
                  <a:cubicBezTo>
                    <a:pt x="3561" y="2745"/>
                    <a:pt x="3676" y="2677"/>
                    <a:pt x="3790" y="2586"/>
                  </a:cubicBezTo>
                  <a:cubicBezTo>
                    <a:pt x="3927" y="2517"/>
                    <a:pt x="4086" y="2472"/>
                    <a:pt x="4086" y="2403"/>
                  </a:cubicBezTo>
                  <a:cubicBezTo>
                    <a:pt x="4086" y="2357"/>
                    <a:pt x="3927" y="2289"/>
                    <a:pt x="3744" y="2289"/>
                  </a:cubicBezTo>
                  <a:close/>
                  <a:moveTo>
                    <a:pt x="1649" y="0"/>
                  </a:moveTo>
                  <a:cubicBezTo>
                    <a:pt x="1555" y="0"/>
                    <a:pt x="1124" y="194"/>
                    <a:pt x="731" y="463"/>
                  </a:cubicBezTo>
                  <a:cubicBezTo>
                    <a:pt x="526" y="600"/>
                    <a:pt x="320" y="805"/>
                    <a:pt x="183" y="988"/>
                  </a:cubicBezTo>
                  <a:cubicBezTo>
                    <a:pt x="138" y="1079"/>
                    <a:pt x="92" y="1148"/>
                    <a:pt x="69" y="1216"/>
                  </a:cubicBezTo>
                  <a:cubicBezTo>
                    <a:pt x="46" y="1285"/>
                    <a:pt x="24" y="1330"/>
                    <a:pt x="24" y="1330"/>
                  </a:cubicBezTo>
                  <a:cubicBezTo>
                    <a:pt x="24" y="1330"/>
                    <a:pt x="24" y="1376"/>
                    <a:pt x="24" y="1444"/>
                  </a:cubicBezTo>
                  <a:cubicBezTo>
                    <a:pt x="1" y="1513"/>
                    <a:pt x="24" y="1604"/>
                    <a:pt x="46" y="1718"/>
                  </a:cubicBezTo>
                  <a:cubicBezTo>
                    <a:pt x="92" y="1947"/>
                    <a:pt x="229" y="2198"/>
                    <a:pt x="389" y="2403"/>
                  </a:cubicBezTo>
                  <a:cubicBezTo>
                    <a:pt x="697" y="2800"/>
                    <a:pt x="1091" y="3112"/>
                    <a:pt x="1138" y="3112"/>
                  </a:cubicBezTo>
                  <a:cubicBezTo>
                    <a:pt x="1140" y="3112"/>
                    <a:pt x="1141" y="3111"/>
                    <a:pt x="1142" y="3111"/>
                  </a:cubicBezTo>
                  <a:cubicBezTo>
                    <a:pt x="1188" y="3065"/>
                    <a:pt x="868" y="2654"/>
                    <a:pt x="640" y="2243"/>
                  </a:cubicBezTo>
                  <a:cubicBezTo>
                    <a:pt x="526" y="2015"/>
                    <a:pt x="434" y="1810"/>
                    <a:pt x="434" y="1650"/>
                  </a:cubicBezTo>
                  <a:cubicBezTo>
                    <a:pt x="412" y="1513"/>
                    <a:pt x="457" y="1422"/>
                    <a:pt x="457" y="1422"/>
                  </a:cubicBezTo>
                  <a:cubicBezTo>
                    <a:pt x="457" y="1422"/>
                    <a:pt x="457" y="1399"/>
                    <a:pt x="457" y="1353"/>
                  </a:cubicBezTo>
                  <a:cubicBezTo>
                    <a:pt x="480" y="1307"/>
                    <a:pt x="503" y="1262"/>
                    <a:pt x="526" y="1193"/>
                  </a:cubicBezTo>
                  <a:cubicBezTo>
                    <a:pt x="617" y="1056"/>
                    <a:pt x="754" y="851"/>
                    <a:pt x="937" y="691"/>
                  </a:cubicBezTo>
                  <a:cubicBezTo>
                    <a:pt x="1279" y="349"/>
                    <a:pt x="1713" y="52"/>
                    <a:pt x="1667" y="6"/>
                  </a:cubicBezTo>
                  <a:cubicBezTo>
                    <a:pt x="1665" y="2"/>
                    <a:pt x="1659" y="0"/>
                    <a:pt x="1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1"/>
            <p:cNvSpPr/>
            <p:nvPr/>
          </p:nvSpPr>
          <p:spPr>
            <a:xfrm>
              <a:off x="4256500" y="1895425"/>
              <a:ext cx="132425" cy="26625"/>
            </a:xfrm>
            <a:custGeom>
              <a:avLst/>
              <a:gdLst/>
              <a:ahLst/>
              <a:cxnLst/>
              <a:rect l="l" t="t" r="r" b="b"/>
              <a:pathLst>
                <a:path w="5297" h="1065" extrusionOk="0">
                  <a:moveTo>
                    <a:pt x="2823" y="1"/>
                  </a:moveTo>
                  <a:cubicBezTo>
                    <a:pt x="2791" y="1"/>
                    <a:pt x="2763" y="3"/>
                    <a:pt x="2740" y="11"/>
                  </a:cubicBezTo>
                  <a:lnTo>
                    <a:pt x="2489" y="11"/>
                  </a:lnTo>
                  <a:cubicBezTo>
                    <a:pt x="2420" y="11"/>
                    <a:pt x="2306" y="34"/>
                    <a:pt x="2169" y="80"/>
                  </a:cubicBezTo>
                  <a:cubicBezTo>
                    <a:pt x="2032" y="102"/>
                    <a:pt x="1895" y="125"/>
                    <a:pt x="1736" y="171"/>
                  </a:cubicBezTo>
                  <a:cubicBezTo>
                    <a:pt x="1576" y="216"/>
                    <a:pt x="1393" y="262"/>
                    <a:pt x="1233" y="331"/>
                  </a:cubicBezTo>
                  <a:cubicBezTo>
                    <a:pt x="891" y="468"/>
                    <a:pt x="571" y="627"/>
                    <a:pt x="366" y="764"/>
                  </a:cubicBezTo>
                  <a:cubicBezTo>
                    <a:pt x="138" y="947"/>
                    <a:pt x="1" y="1061"/>
                    <a:pt x="1" y="1061"/>
                  </a:cubicBezTo>
                  <a:cubicBezTo>
                    <a:pt x="3" y="1063"/>
                    <a:pt x="7" y="1064"/>
                    <a:pt x="11" y="1064"/>
                  </a:cubicBezTo>
                  <a:cubicBezTo>
                    <a:pt x="53" y="1064"/>
                    <a:pt x="184" y="978"/>
                    <a:pt x="389" y="856"/>
                  </a:cubicBezTo>
                  <a:cubicBezTo>
                    <a:pt x="617" y="719"/>
                    <a:pt x="937" y="582"/>
                    <a:pt x="1279" y="490"/>
                  </a:cubicBezTo>
                  <a:cubicBezTo>
                    <a:pt x="1439" y="422"/>
                    <a:pt x="1621" y="399"/>
                    <a:pt x="1781" y="353"/>
                  </a:cubicBezTo>
                  <a:cubicBezTo>
                    <a:pt x="1918" y="308"/>
                    <a:pt x="2078" y="285"/>
                    <a:pt x="2215" y="262"/>
                  </a:cubicBezTo>
                  <a:cubicBezTo>
                    <a:pt x="2329" y="239"/>
                    <a:pt x="2443" y="216"/>
                    <a:pt x="2512" y="216"/>
                  </a:cubicBezTo>
                  <a:lnTo>
                    <a:pt x="2740" y="216"/>
                  </a:lnTo>
                  <a:cubicBezTo>
                    <a:pt x="2763" y="209"/>
                    <a:pt x="2791" y="206"/>
                    <a:pt x="2823" y="206"/>
                  </a:cubicBezTo>
                  <a:cubicBezTo>
                    <a:pt x="2887" y="206"/>
                    <a:pt x="2968" y="216"/>
                    <a:pt x="3059" y="216"/>
                  </a:cubicBezTo>
                  <a:lnTo>
                    <a:pt x="3265" y="216"/>
                  </a:lnTo>
                  <a:cubicBezTo>
                    <a:pt x="3333" y="239"/>
                    <a:pt x="3402" y="239"/>
                    <a:pt x="3493" y="262"/>
                  </a:cubicBezTo>
                  <a:cubicBezTo>
                    <a:pt x="3653" y="285"/>
                    <a:pt x="3813" y="331"/>
                    <a:pt x="3972" y="376"/>
                  </a:cubicBezTo>
                  <a:cubicBezTo>
                    <a:pt x="4617" y="548"/>
                    <a:pt x="5202" y="882"/>
                    <a:pt x="5267" y="882"/>
                  </a:cubicBezTo>
                  <a:cubicBezTo>
                    <a:pt x="5271" y="882"/>
                    <a:pt x="5273" y="881"/>
                    <a:pt x="5273" y="878"/>
                  </a:cubicBezTo>
                  <a:cubicBezTo>
                    <a:pt x="5296" y="878"/>
                    <a:pt x="5137" y="764"/>
                    <a:pt x="4908" y="627"/>
                  </a:cubicBezTo>
                  <a:cubicBezTo>
                    <a:pt x="4794" y="582"/>
                    <a:pt x="4657" y="490"/>
                    <a:pt x="4497" y="422"/>
                  </a:cubicBezTo>
                  <a:cubicBezTo>
                    <a:pt x="4338" y="353"/>
                    <a:pt x="4178" y="285"/>
                    <a:pt x="4018" y="216"/>
                  </a:cubicBezTo>
                  <a:cubicBezTo>
                    <a:pt x="3858" y="171"/>
                    <a:pt x="3676" y="102"/>
                    <a:pt x="3516" y="80"/>
                  </a:cubicBezTo>
                  <a:cubicBezTo>
                    <a:pt x="3425" y="80"/>
                    <a:pt x="3356" y="57"/>
                    <a:pt x="3288" y="34"/>
                  </a:cubicBezTo>
                  <a:cubicBezTo>
                    <a:pt x="3196" y="34"/>
                    <a:pt x="3128" y="34"/>
                    <a:pt x="3059" y="11"/>
                  </a:cubicBezTo>
                  <a:cubicBezTo>
                    <a:pt x="2968" y="11"/>
                    <a:pt x="2887" y="1"/>
                    <a:pt x="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1"/>
            <p:cNvSpPr/>
            <p:nvPr/>
          </p:nvSpPr>
          <p:spPr>
            <a:xfrm>
              <a:off x="4244525" y="1937900"/>
              <a:ext cx="121575" cy="123875"/>
            </a:xfrm>
            <a:custGeom>
              <a:avLst/>
              <a:gdLst/>
              <a:ahLst/>
              <a:cxnLst/>
              <a:rect l="l" t="t" r="r" b="b"/>
              <a:pathLst>
                <a:path w="4863" h="4955" extrusionOk="0">
                  <a:moveTo>
                    <a:pt x="2458" y="1"/>
                  </a:moveTo>
                  <a:cubicBezTo>
                    <a:pt x="1470" y="1"/>
                    <a:pt x="551" y="765"/>
                    <a:pt x="297" y="1896"/>
                  </a:cubicBezTo>
                  <a:cubicBezTo>
                    <a:pt x="0" y="3242"/>
                    <a:pt x="708" y="4566"/>
                    <a:pt x="1872" y="4886"/>
                  </a:cubicBezTo>
                  <a:cubicBezTo>
                    <a:pt x="2042" y="4932"/>
                    <a:pt x="2212" y="4955"/>
                    <a:pt x="2381" y="4955"/>
                  </a:cubicBezTo>
                  <a:cubicBezTo>
                    <a:pt x="3369" y="4955"/>
                    <a:pt x="4289" y="4187"/>
                    <a:pt x="4543" y="3037"/>
                  </a:cubicBezTo>
                  <a:cubicBezTo>
                    <a:pt x="4862" y="1713"/>
                    <a:pt x="4155" y="366"/>
                    <a:pt x="2968" y="70"/>
                  </a:cubicBezTo>
                  <a:cubicBezTo>
                    <a:pt x="2798" y="23"/>
                    <a:pt x="2627" y="1"/>
                    <a:pt x="2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1"/>
            <p:cNvSpPr/>
            <p:nvPr/>
          </p:nvSpPr>
          <p:spPr>
            <a:xfrm>
              <a:off x="4200025" y="1903175"/>
              <a:ext cx="217425" cy="205250"/>
            </a:xfrm>
            <a:custGeom>
              <a:avLst/>
              <a:gdLst/>
              <a:ahLst/>
              <a:cxnLst/>
              <a:rect l="l" t="t" r="r" b="b"/>
              <a:pathLst>
                <a:path w="8697" h="8210" extrusionOk="0">
                  <a:moveTo>
                    <a:pt x="3863" y="1"/>
                  </a:moveTo>
                  <a:cubicBezTo>
                    <a:pt x="3524" y="1"/>
                    <a:pt x="3188" y="32"/>
                    <a:pt x="2876" y="89"/>
                  </a:cubicBezTo>
                  <a:cubicBezTo>
                    <a:pt x="2557" y="158"/>
                    <a:pt x="2214" y="294"/>
                    <a:pt x="1917" y="500"/>
                  </a:cubicBezTo>
                  <a:cubicBezTo>
                    <a:pt x="1712" y="660"/>
                    <a:pt x="1689" y="728"/>
                    <a:pt x="1644" y="1002"/>
                  </a:cubicBezTo>
                  <a:cubicBezTo>
                    <a:pt x="1598" y="1299"/>
                    <a:pt x="1507" y="1573"/>
                    <a:pt x="1598" y="1869"/>
                  </a:cubicBezTo>
                  <a:cubicBezTo>
                    <a:pt x="1438" y="1664"/>
                    <a:pt x="1278" y="1527"/>
                    <a:pt x="1210" y="1253"/>
                  </a:cubicBezTo>
                  <a:cubicBezTo>
                    <a:pt x="936" y="1481"/>
                    <a:pt x="822" y="1984"/>
                    <a:pt x="685" y="2326"/>
                  </a:cubicBezTo>
                  <a:cubicBezTo>
                    <a:pt x="0" y="4220"/>
                    <a:pt x="936" y="6777"/>
                    <a:pt x="3127" y="7736"/>
                  </a:cubicBezTo>
                  <a:cubicBezTo>
                    <a:pt x="3813" y="8044"/>
                    <a:pt x="4523" y="8209"/>
                    <a:pt x="5190" y="8209"/>
                  </a:cubicBezTo>
                  <a:cubicBezTo>
                    <a:pt x="6498" y="8209"/>
                    <a:pt x="7642" y="7574"/>
                    <a:pt x="8126" y="6138"/>
                  </a:cubicBezTo>
                  <a:cubicBezTo>
                    <a:pt x="8697" y="4357"/>
                    <a:pt x="8194" y="1459"/>
                    <a:pt x="5569" y="317"/>
                  </a:cubicBezTo>
                  <a:cubicBezTo>
                    <a:pt x="5073" y="98"/>
                    <a:pt x="4464" y="1"/>
                    <a:pt x="3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1"/>
            <p:cNvSpPr/>
            <p:nvPr/>
          </p:nvSpPr>
          <p:spPr>
            <a:xfrm>
              <a:off x="4210275" y="1925450"/>
              <a:ext cx="201475" cy="187000"/>
            </a:xfrm>
            <a:custGeom>
              <a:avLst/>
              <a:gdLst/>
              <a:ahLst/>
              <a:cxnLst/>
              <a:rect l="l" t="t" r="r" b="b"/>
              <a:pathLst>
                <a:path w="8059" h="7480" extrusionOk="0">
                  <a:moveTo>
                    <a:pt x="4001" y="1"/>
                  </a:moveTo>
                  <a:cubicBezTo>
                    <a:pt x="2372" y="1"/>
                    <a:pt x="888" y="1176"/>
                    <a:pt x="480" y="2964"/>
                  </a:cubicBezTo>
                  <a:cubicBezTo>
                    <a:pt x="1" y="5064"/>
                    <a:pt x="1234" y="6730"/>
                    <a:pt x="3174" y="7255"/>
                  </a:cubicBezTo>
                  <a:cubicBezTo>
                    <a:pt x="3683" y="7388"/>
                    <a:pt x="4178" y="7479"/>
                    <a:pt x="4664" y="7479"/>
                  </a:cubicBezTo>
                  <a:cubicBezTo>
                    <a:pt x="5267" y="7479"/>
                    <a:pt x="5856" y="7338"/>
                    <a:pt x="6438" y="6959"/>
                  </a:cubicBezTo>
                  <a:cubicBezTo>
                    <a:pt x="7351" y="6342"/>
                    <a:pt x="8058" y="5292"/>
                    <a:pt x="7830" y="4060"/>
                  </a:cubicBezTo>
                  <a:cubicBezTo>
                    <a:pt x="7533" y="2371"/>
                    <a:pt x="6415" y="545"/>
                    <a:pt x="4863" y="111"/>
                  </a:cubicBezTo>
                  <a:cubicBezTo>
                    <a:pt x="4574" y="36"/>
                    <a:pt x="4286" y="1"/>
                    <a:pt x="4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1"/>
            <p:cNvSpPr/>
            <p:nvPr/>
          </p:nvSpPr>
          <p:spPr>
            <a:xfrm>
              <a:off x="4251950" y="1935650"/>
              <a:ext cx="150675" cy="155100"/>
            </a:xfrm>
            <a:custGeom>
              <a:avLst/>
              <a:gdLst/>
              <a:ahLst/>
              <a:cxnLst/>
              <a:rect l="l" t="t" r="r" b="b"/>
              <a:pathLst>
                <a:path w="6027" h="6204" extrusionOk="0">
                  <a:moveTo>
                    <a:pt x="2940" y="0"/>
                  </a:moveTo>
                  <a:cubicBezTo>
                    <a:pt x="1492" y="0"/>
                    <a:pt x="285" y="1175"/>
                    <a:pt x="137" y="2762"/>
                  </a:cubicBezTo>
                  <a:cubicBezTo>
                    <a:pt x="0" y="4451"/>
                    <a:pt x="1164" y="5980"/>
                    <a:pt x="2739" y="6185"/>
                  </a:cubicBezTo>
                  <a:cubicBezTo>
                    <a:pt x="2846" y="6198"/>
                    <a:pt x="2952" y="6204"/>
                    <a:pt x="3057" y="6204"/>
                  </a:cubicBezTo>
                  <a:cubicBezTo>
                    <a:pt x="4518" y="6204"/>
                    <a:pt x="5740" y="5044"/>
                    <a:pt x="5889" y="3446"/>
                  </a:cubicBezTo>
                  <a:cubicBezTo>
                    <a:pt x="6026" y="1735"/>
                    <a:pt x="4862" y="205"/>
                    <a:pt x="3287" y="23"/>
                  </a:cubicBezTo>
                  <a:cubicBezTo>
                    <a:pt x="3170" y="8"/>
                    <a:pt x="3054" y="0"/>
                    <a:pt x="29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1"/>
            <p:cNvSpPr/>
            <p:nvPr/>
          </p:nvSpPr>
          <p:spPr>
            <a:xfrm>
              <a:off x="4291325" y="1963850"/>
              <a:ext cx="84475" cy="87375"/>
            </a:xfrm>
            <a:custGeom>
              <a:avLst/>
              <a:gdLst/>
              <a:ahLst/>
              <a:cxnLst/>
              <a:rect l="l" t="t" r="r" b="b"/>
              <a:pathLst>
                <a:path w="3379" h="3495" extrusionOk="0">
                  <a:moveTo>
                    <a:pt x="1660" y="1"/>
                  </a:moveTo>
                  <a:cubicBezTo>
                    <a:pt x="849" y="1"/>
                    <a:pt x="155" y="673"/>
                    <a:pt x="91" y="1542"/>
                  </a:cubicBezTo>
                  <a:cubicBezTo>
                    <a:pt x="0" y="2501"/>
                    <a:pt x="639" y="3368"/>
                    <a:pt x="1552" y="3482"/>
                  </a:cubicBezTo>
                  <a:cubicBezTo>
                    <a:pt x="1617" y="3491"/>
                    <a:pt x="1682" y="3495"/>
                    <a:pt x="1746" y="3495"/>
                  </a:cubicBezTo>
                  <a:cubicBezTo>
                    <a:pt x="2552" y="3495"/>
                    <a:pt x="3225" y="2842"/>
                    <a:pt x="3310" y="1953"/>
                  </a:cubicBezTo>
                  <a:cubicBezTo>
                    <a:pt x="3378" y="995"/>
                    <a:pt x="2739" y="127"/>
                    <a:pt x="1849" y="13"/>
                  </a:cubicBezTo>
                  <a:cubicBezTo>
                    <a:pt x="1786" y="5"/>
                    <a:pt x="1723" y="1"/>
                    <a:pt x="16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1"/>
            <p:cNvSpPr/>
            <p:nvPr/>
          </p:nvSpPr>
          <p:spPr>
            <a:xfrm>
              <a:off x="4253728" y="1977673"/>
              <a:ext cx="34110" cy="35198"/>
            </a:xfrm>
            <a:custGeom>
              <a:avLst/>
              <a:gdLst/>
              <a:ahLst/>
              <a:cxnLst/>
              <a:rect l="l" t="t" r="r" b="b"/>
              <a:pathLst>
                <a:path w="2557" h="2638" extrusionOk="0">
                  <a:moveTo>
                    <a:pt x="1273" y="1"/>
                  </a:moveTo>
                  <a:cubicBezTo>
                    <a:pt x="640" y="1"/>
                    <a:pt x="112" y="505"/>
                    <a:pt x="69" y="1171"/>
                  </a:cubicBezTo>
                  <a:cubicBezTo>
                    <a:pt x="0" y="1901"/>
                    <a:pt x="480" y="2540"/>
                    <a:pt x="1164" y="2631"/>
                  </a:cubicBezTo>
                  <a:cubicBezTo>
                    <a:pt x="1205" y="2636"/>
                    <a:pt x="1245" y="2638"/>
                    <a:pt x="1285" y="2638"/>
                  </a:cubicBezTo>
                  <a:cubicBezTo>
                    <a:pt x="1897" y="2638"/>
                    <a:pt x="2424" y="2153"/>
                    <a:pt x="2488" y="1467"/>
                  </a:cubicBezTo>
                  <a:cubicBezTo>
                    <a:pt x="2557" y="737"/>
                    <a:pt x="2055" y="98"/>
                    <a:pt x="1393" y="7"/>
                  </a:cubicBezTo>
                  <a:cubicBezTo>
                    <a:pt x="1352" y="3"/>
                    <a:pt x="1312" y="1"/>
                    <a:pt x="1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1"/>
            <p:cNvSpPr/>
            <p:nvPr/>
          </p:nvSpPr>
          <p:spPr>
            <a:xfrm>
              <a:off x="4642250" y="1942400"/>
              <a:ext cx="173500" cy="102250"/>
            </a:xfrm>
            <a:custGeom>
              <a:avLst/>
              <a:gdLst/>
              <a:ahLst/>
              <a:cxnLst/>
              <a:rect l="l" t="t" r="r" b="b"/>
              <a:pathLst>
                <a:path w="6940" h="4090" extrusionOk="0">
                  <a:moveTo>
                    <a:pt x="2022" y="1"/>
                  </a:moveTo>
                  <a:cubicBezTo>
                    <a:pt x="1502" y="1"/>
                    <a:pt x="995" y="109"/>
                    <a:pt x="640" y="255"/>
                  </a:cubicBezTo>
                  <a:cubicBezTo>
                    <a:pt x="434" y="300"/>
                    <a:pt x="275" y="415"/>
                    <a:pt x="183" y="460"/>
                  </a:cubicBezTo>
                  <a:cubicBezTo>
                    <a:pt x="69" y="529"/>
                    <a:pt x="1" y="552"/>
                    <a:pt x="1" y="574"/>
                  </a:cubicBezTo>
                  <a:cubicBezTo>
                    <a:pt x="2" y="576"/>
                    <a:pt x="5" y="577"/>
                    <a:pt x="10" y="577"/>
                  </a:cubicBezTo>
                  <a:cubicBezTo>
                    <a:pt x="62" y="577"/>
                    <a:pt x="303" y="450"/>
                    <a:pt x="663" y="323"/>
                  </a:cubicBezTo>
                  <a:cubicBezTo>
                    <a:pt x="981" y="230"/>
                    <a:pt x="1406" y="151"/>
                    <a:pt x="1851" y="151"/>
                  </a:cubicBezTo>
                  <a:cubicBezTo>
                    <a:pt x="1949" y="151"/>
                    <a:pt x="2048" y="155"/>
                    <a:pt x="2146" y="163"/>
                  </a:cubicBezTo>
                  <a:cubicBezTo>
                    <a:pt x="2694" y="209"/>
                    <a:pt x="3242" y="323"/>
                    <a:pt x="3607" y="483"/>
                  </a:cubicBezTo>
                  <a:cubicBezTo>
                    <a:pt x="3813" y="552"/>
                    <a:pt x="3972" y="620"/>
                    <a:pt x="4064" y="666"/>
                  </a:cubicBezTo>
                  <a:cubicBezTo>
                    <a:pt x="4178" y="734"/>
                    <a:pt x="4246" y="757"/>
                    <a:pt x="4246" y="757"/>
                  </a:cubicBezTo>
                  <a:cubicBezTo>
                    <a:pt x="4246" y="757"/>
                    <a:pt x="4315" y="780"/>
                    <a:pt x="4406" y="848"/>
                  </a:cubicBezTo>
                  <a:cubicBezTo>
                    <a:pt x="4520" y="894"/>
                    <a:pt x="4657" y="985"/>
                    <a:pt x="4840" y="1099"/>
                  </a:cubicBezTo>
                  <a:cubicBezTo>
                    <a:pt x="5182" y="1328"/>
                    <a:pt x="5639" y="1670"/>
                    <a:pt x="5981" y="2104"/>
                  </a:cubicBezTo>
                  <a:cubicBezTo>
                    <a:pt x="6323" y="2514"/>
                    <a:pt x="6643" y="2994"/>
                    <a:pt x="6757" y="3405"/>
                  </a:cubicBezTo>
                  <a:cubicBezTo>
                    <a:pt x="6848" y="3610"/>
                    <a:pt x="6848" y="3793"/>
                    <a:pt x="6894" y="3907"/>
                  </a:cubicBezTo>
                  <a:cubicBezTo>
                    <a:pt x="6917" y="4021"/>
                    <a:pt x="6940" y="4089"/>
                    <a:pt x="6940" y="4089"/>
                  </a:cubicBezTo>
                  <a:cubicBezTo>
                    <a:pt x="6940" y="4089"/>
                    <a:pt x="6940" y="4021"/>
                    <a:pt x="6940" y="3907"/>
                  </a:cubicBezTo>
                  <a:cubicBezTo>
                    <a:pt x="6917" y="3770"/>
                    <a:pt x="6917" y="3587"/>
                    <a:pt x="6825" y="3382"/>
                  </a:cubicBezTo>
                  <a:cubicBezTo>
                    <a:pt x="6734" y="2948"/>
                    <a:pt x="6460" y="2446"/>
                    <a:pt x="6095" y="1989"/>
                  </a:cubicBezTo>
                  <a:cubicBezTo>
                    <a:pt x="5753" y="1533"/>
                    <a:pt x="5296" y="1168"/>
                    <a:pt x="4954" y="917"/>
                  </a:cubicBezTo>
                  <a:cubicBezTo>
                    <a:pt x="4771" y="803"/>
                    <a:pt x="4611" y="711"/>
                    <a:pt x="4520" y="643"/>
                  </a:cubicBezTo>
                  <a:cubicBezTo>
                    <a:pt x="4406" y="574"/>
                    <a:pt x="4338" y="552"/>
                    <a:pt x="4338" y="552"/>
                  </a:cubicBezTo>
                  <a:cubicBezTo>
                    <a:pt x="4338" y="552"/>
                    <a:pt x="4269" y="529"/>
                    <a:pt x="4155" y="483"/>
                  </a:cubicBezTo>
                  <a:cubicBezTo>
                    <a:pt x="4041" y="415"/>
                    <a:pt x="3881" y="346"/>
                    <a:pt x="3676" y="278"/>
                  </a:cubicBezTo>
                  <a:cubicBezTo>
                    <a:pt x="3288" y="118"/>
                    <a:pt x="2717" y="27"/>
                    <a:pt x="2169" y="4"/>
                  </a:cubicBezTo>
                  <a:cubicBezTo>
                    <a:pt x="2120" y="2"/>
                    <a:pt x="2071" y="1"/>
                    <a:pt x="20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1"/>
            <p:cNvSpPr/>
            <p:nvPr/>
          </p:nvSpPr>
          <p:spPr>
            <a:xfrm>
              <a:off x="4586325" y="1959175"/>
              <a:ext cx="243700" cy="206050"/>
            </a:xfrm>
            <a:custGeom>
              <a:avLst/>
              <a:gdLst/>
              <a:ahLst/>
              <a:cxnLst/>
              <a:rect l="l" t="t" r="r" b="b"/>
              <a:pathLst>
                <a:path w="9748" h="8242" extrusionOk="0">
                  <a:moveTo>
                    <a:pt x="5114" y="0"/>
                  </a:moveTo>
                  <a:cubicBezTo>
                    <a:pt x="4910" y="0"/>
                    <a:pt x="4711" y="13"/>
                    <a:pt x="4520" y="40"/>
                  </a:cubicBezTo>
                  <a:cubicBezTo>
                    <a:pt x="1302" y="474"/>
                    <a:pt x="1" y="3259"/>
                    <a:pt x="183" y="5199"/>
                  </a:cubicBezTo>
                  <a:cubicBezTo>
                    <a:pt x="400" y="7247"/>
                    <a:pt x="2231" y="8241"/>
                    <a:pt x="4341" y="8241"/>
                  </a:cubicBezTo>
                  <a:cubicBezTo>
                    <a:pt x="4677" y="8241"/>
                    <a:pt x="5020" y="8216"/>
                    <a:pt x="5365" y="8166"/>
                  </a:cubicBezTo>
                  <a:cubicBezTo>
                    <a:pt x="8058" y="7778"/>
                    <a:pt x="9747" y="5473"/>
                    <a:pt x="9473" y="3396"/>
                  </a:cubicBezTo>
                  <a:cubicBezTo>
                    <a:pt x="9405" y="3008"/>
                    <a:pt x="9428" y="2437"/>
                    <a:pt x="9154" y="2140"/>
                  </a:cubicBezTo>
                  <a:cubicBezTo>
                    <a:pt x="8994" y="2391"/>
                    <a:pt x="8789" y="2483"/>
                    <a:pt x="8583" y="2665"/>
                  </a:cubicBezTo>
                  <a:cubicBezTo>
                    <a:pt x="8743" y="2391"/>
                    <a:pt x="8697" y="2095"/>
                    <a:pt x="8720" y="1775"/>
                  </a:cubicBezTo>
                  <a:cubicBezTo>
                    <a:pt x="8743" y="1478"/>
                    <a:pt x="8743" y="1433"/>
                    <a:pt x="8560" y="1204"/>
                  </a:cubicBezTo>
                  <a:cubicBezTo>
                    <a:pt x="8286" y="908"/>
                    <a:pt x="7944" y="679"/>
                    <a:pt x="7579" y="520"/>
                  </a:cubicBezTo>
                  <a:cubicBezTo>
                    <a:pt x="6847" y="209"/>
                    <a:pt x="5940" y="0"/>
                    <a:pt x="5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1"/>
            <p:cNvSpPr/>
            <p:nvPr/>
          </p:nvSpPr>
          <p:spPr>
            <a:xfrm>
              <a:off x="4581200" y="1979575"/>
              <a:ext cx="226000" cy="190600"/>
            </a:xfrm>
            <a:custGeom>
              <a:avLst/>
              <a:gdLst/>
              <a:ahLst/>
              <a:cxnLst/>
              <a:rect l="l" t="t" r="r" b="b"/>
              <a:pathLst>
                <a:path w="9040" h="7624" extrusionOk="0">
                  <a:moveTo>
                    <a:pt x="4885" y="0"/>
                  </a:moveTo>
                  <a:cubicBezTo>
                    <a:pt x="3036" y="0"/>
                    <a:pt x="1324" y="1530"/>
                    <a:pt x="571" y="3150"/>
                  </a:cubicBezTo>
                  <a:cubicBezTo>
                    <a:pt x="0" y="4337"/>
                    <a:pt x="503" y="5593"/>
                    <a:pt x="1393" y="6437"/>
                  </a:cubicBezTo>
                  <a:cubicBezTo>
                    <a:pt x="2374" y="7441"/>
                    <a:pt x="3607" y="7624"/>
                    <a:pt x="4953" y="7624"/>
                  </a:cubicBezTo>
                  <a:cubicBezTo>
                    <a:pt x="7259" y="7624"/>
                    <a:pt x="9039" y="6277"/>
                    <a:pt x="9039" y="4040"/>
                  </a:cubicBezTo>
                  <a:cubicBezTo>
                    <a:pt x="9039" y="1804"/>
                    <a:pt x="7190" y="0"/>
                    <a:pt x="4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1"/>
            <p:cNvSpPr/>
            <p:nvPr/>
          </p:nvSpPr>
          <p:spPr>
            <a:xfrm>
              <a:off x="4638250" y="1984150"/>
              <a:ext cx="165525" cy="160900"/>
            </a:xfrm>
            <a:custGeom>
              <a:avLst/>
              <a:gdLst/>
              <a:ahLst/>
              <a:cxnLst/>
              <a:rect l="l" t="t" r="r" b="b"/>
              <a:pathLst>
                <a:path w="6621" h="6436" extrusionOk="0">
                  <a:moveTo>
                    <a:pt x="3236" y="1"/>
                  </a:moveTo>
                  <a:cubicBezTo>
                    <a:pt x="1656" y="1"/>
                    <a:pt x="309" y="1201"/>
                    <a:pt x="161" y="2853"/>
                  </a:cubicBezTo>
                  <a:cubicBezTo>
                    <a:pt x="1" y="4611"/>
                    <a:pt x="1279" y="6208"/>
                    <a:pt x="3014" y="6414"/>
                  </a:cubicBezTo>
                  <a:cubicBezTo>
                    <a:pt x="3137" y="6428"/>
                    <a:pt x="3259" y="6436"/>
                    <a:pt x="3380" y="6436"/>
                  </a:cubicBezTo>
                  <a:cubicBezTo>
                    <a:pt x="4962" y="6436"/>
                    <a:pt x="6312" y="5216"/>
                    <a:pt x="6461" y="3584"/>
                  </a:cubicBezTo>
                  <a:cubicBezTo>
                    <a:pt x="6620" y="1803"/>
                    <a:pt x="5342" y="205"/>
                    <a:pt x="3607" y="23"/>
                  </a:cubicBezTo>
                  <a:cubicBezTo>
                    <a:pt x="3482" y="8"/>
                    <a:pt x="3359" y="1"/>
                    <a:pt x="32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1"/>
            <p:cNvSpPr/>
            <p:nvPr/>
          </p:nvSpPr>
          <p:spPr>
            <a:xfrm>
              <a:off x="4681625" y="2013500"/>
              <a:ext cx="93050" cy="90225"/>
            </a:xfrm>
            <a:custGeom>
              <a:avLst/>
              <a:gdLst/>
              <a:ahLst/>
              <a:cxnLst/>
              <a:rect l="l" t="t" r="r" b="b"/>
              <a:pathLst>
                <a:path w="3722" h="3609" extrusionOk="0">
                  <a:moveTo>
                    <a:pt x="1825" y="1"/>
                  </a:moveTo>
                  <a:cubicBezTo>
                    <a:pt x="931" y="1"/>
                    <a:pt x="177" y="678"/>
                    <a:pt x="92" y="1611"/>
                  </a:cubicBezTo>
                  <a:cubicBezTo>
                    <a:pt x="1" y="2592"/>
                    <a:pt x="708" y="3482"/>
                    <a:pt x="1690" y="3596"/>
                  </a:cubicBezTo>
                  <a:cubicBezTo>
                    <a:pt x="1759" y="3605"/>
                    <a:pt x="1829" y="3608"/>
                    <a:pt x="1897" y="3608"/>
                  </a:cubicBezTo>
                  <a:cubicBezTo>
                    <a:pt x="2791" y="3608"/>
                    <a:pt x="3545" y="2932"/>
                    <a:pt x="3630" y="1999"/>
                  </a:cubicBezTo>
                  <a:cubicBezTo>
                    <a:pt x="3721" y="1017"/>
                    <a:pt x="3014" y="127"/>
                    <a:pt x="2032" y="13"/>
                  </a:cubicBezTo>
                  <a:cubicBezTo>
                    <a:pt x="1962" y="5"/>
                    <a:pt x="1893" y="1"/>
                    <a:pt x="18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1"/>
            <p:cNvSpPr/>
            <p:nvPr/>
          </p:nvSpPr>
          <p:spPr>
            <a:xfrm>
              <a:off x="4638234" y="2025613"/>
              <a:ext cx="41727" cy="40352"/>
            </a:xfrm>
            <a:custGeom>
              <a:avLst/>
              <a:gdLst/>
              <a:ahLst/>
              <a:cxnLst/>
              <a:rect l="l" t="t" r="r" b="b"/>
              <a:pathLst>
                <a:path w="2808" h="2715" extrusionOk="0">
                  <a:moveTo>
                    <a:pt x="1366" y="0"/>
                  </a:moveTo>
                  <a:cubicBezTo>
                    <a:pt x="686" y="0"/>
                    <a:pt x="132" y="522"/>
                    <a:pt x="69" y="1220"/>
                  </a:cubicBezTo>
                  <a:cubicBezTo>
                    <a:pt x="0" y="1951"/>
                    <a:pt x="525" y="2635"/>
                    <a:pt x="1279" y="2704"/>
                  </a:cubicBezTo>
                  <a:cubicBezTo>
                    <a:pt x="1334" y="2711"/>
                    <a:pt x="1389" y="2714"/>
                    <a:pt x="1443" y="2714"/>
                  </a:cubicBezTo>
                  <a:cubicBezTo>
                    <a:pt x="2103" y="2714"/>
                    <a:pt x="2653" y="2213"/>
                    <a:pt x="2717" y="1517"/>
                  </a:cubicBezTo>
                  <a:cubicBezTo>
                    <a:pt x="2808" y="764"/>
                    <a:pt x="2260" y="102"/>
                    <a:pt x="1530" y="10"/>
                  </a:cubicBezTo>
                  <a:cubicBezTo>
                    <a:pt x="1474" y="4"/>
                    <a:pt x="1420" y="0"/>
                    <a:pt x="1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1"/>
            <p:cNvSpPr/>
            <p:nvPr/>
          </p:nvSpPr>
          <p:spPr>
            <a:xfrm>
              <a:off x="4341525" y="2191825"/>
              <a:ext cx="229425" cy="121550"/>
            </a:xfrm>
            <a:custGeom>
              <a:avLst/>
              <a:gdLst/>
              <a:ahLst/>
              <a:cxnLst/>
              <a:rect l="l" t="t" r="r" b="b"/>
              <a:pathLst>
                <a:path w="9177" h="4862" extrusionOk="0">
                  <a:moveTo>
                    <a:pt x="1158" y="0"/>
                  </a:moveTo>
                  <a:cubicBezTo>
                    <a:pt x="1145" y="0"/>
                    <a:pt x="1132" y="1"/>
                    <a:pt x="1119" y="1"/>
                  </a:cubicBezTo>
                  <a:cubicBezTo>
                    <a:pt x="24" y="70"/>
                    <a:pt x="1" y="1165"/>
                    <a:pt x="275" y="1941"/>
                  </a:cubicBezTo>
                  <a:cubicBezTo>
                    <a:pt x="963" y="3862"/>
                    <a:pt x="2759" y="4862"/>
                    <a:pt x="4657" y="4862"/>
                  </a:cubicBezTo>
                  <a:cubicBezTo>
                    <a:pt x="5151" y="4862"/>
                    <a:pt x="5651" y="4794"/>
                    <a:pt x="6141" y="4658"/>
                  </a:cubicBezTo>
                  <a:cubicBezTo>
                    <a:pt x="7168" y="4384"/>
                    <a:pt x="8697" y="3608"/>
                    <a:pt x="9017" y="2489"/>
                  </a:cubicBezTo>
                  <a:cubicBezTo>
                    <a:pt x="9177" y="1873"/>
                    <a:pt x="8857" y="1006"/>
                    <a:pt x="8241" y="800"/>
                  </a:cubicBezTo>
                  <a:cubicBezTo>
                    <a:pt x="8120" y="758"/>
                    <a:pt x="7994" y="740"/>
                    <a:pt x="7865" y="740"/>
                  </a:cubicBezTo>
                  <a:cubicBezTo>
                    <a:pt x="7436" y="740"/>
                    <a:pt x="6978" y="939"/>
                    <a:pt x="6574" y="1097"/>
                  </a:cubicBezTo>
                  <a:cubicBezTo>
                    <a:pt x="6483" y="1120"/>
                    <a:pt x="6392" y="1165"/>
                    <a:pt x="6323" y="1188"/>
                  </a:cubicBezTo>
                  <a:cubicBezTo>
                    <a:pt x="5691" y="1399"/>
                    <a:pt x="5158" y="1550"/>
                    <a:pt x="4587" y="1550"/>
                  </a:cubicBezTo>
                  <a:cubicBezTo>
                    <a:pt x="4292" y="1550"/>
                    <a:pt x="3987" y="1510"/>
                    <a:pt x="3653" y="1417"/>
                  </a:cubicBezTo>
                  <a:cubicBezTo>
                    <a:pt x="2913" y="1237"/>
                    <a:pt x="1886" y="0"/>
                    <a:pt x="11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1"/>
            <p:cNvSpPr/>
            <p:nvPr/>
          </p:nvSpPr>
          <p:spPr>
            <a:xfrm>
              <a:off x="4415150" y="2245750"/>
              <a:ext cx="148950" cy="67650"/>
            </a:xfrm>
            <a:custGeom>
              <a:avLst/>
              <a:gdLst/>
              <a:ahLst/>
              <a:cxnLst/>
              <a:rect l="l" t="t" r="r" b="b"/>
              <a:pathLst>
                <a:path w="5958" h="2706" extrusionOk="0">
                  <a:moveTo>
                    <a:pt x="3757" y="1"/>
                  </a:moveTo>
                  <a:cubicBezTo>
                    <a:pt x="3647" y="1"/>
                    <a:pt x="3536" y="5"/>
                    <a:pt x="3424" y="13"/>
                  </a:cubicBezTo>
                  <a:cubicBezTo>
                    <a:pt x="1758" y="127"/>
                    <a:pt x="388" y="1131"/>
                    <a:pt x="0" y="2409"/>
                  </a:cubicBezTo>
                  <a:cubicBezTo>
                    <a:pt x="546" y="2608"/>
                    <a:pt x="1125" y="2705"/>
                    <a:pt x="1712" y="2705"/>
                  </a:cubicBezTo>
                  <a:cubicBezTo>
                    <a:pt x="2206" y="2705"/>
                    <a:pt x="2706" y="2636"/>
                    <a:pt x="3196" y="2501"/>
                  </a:cubicBezTo>
                  <a:cubicBezTo>
                    <a:pt x="4132" y="2250"/>
                    <a:pt x="5501" y="1588"/>
                    <a:pt x="5958" y="629"/>
                  </a:cubicBezTo>
                  <a:cubicBezTo>
                    <a:pt x="5353" y="226"/>
                    <a:pt x="4588" y="1"/>
                    <a:pt x="3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1"/>
            <p:cNvSpPr/>
            <p:nvPr/>
          </p:nvSpPr>
          <p:spPr>
            <a:xfrm>
              <a:off x="4390600" y="2320525"/>
              <a:ext cx="89050" cy="29975"/>
            </a:xfrm>
            <a:custGeom>
              <a:avLst/>
              <a:gdLst/>
              <a:ahLst/>
              <a:cxnLst/>
              <a:rect l="l" t="t" r="r" b="b"/>
              <a:pathLst>
                <a:path w="3562" h="1199" extrusionOk="0">
                  <a:moveTo>
                    <a:pt x="76" y="0"/>
                  </a:moveTo>
                  <a:cubicBezTo>
                    <a:pt x="62" y="0"/>
                    <a:pt x="52" y="4"/>
                    <a:pt x="46" y="12"/>
                  </a:cubicBezTo>
                  <a:cubicBezTo>
                    <a:pt x="1" y="57"/>
                    <a:pt x="320" y="423"/>
                    <a:pt x="731" y="674"/>
                  </a:cubicBezTo>
                  <a:cubicBezTo>
                    <a:pt x="937" y="811"/>
                    <a:pt x="1165" y="925"/>
                    <a:pt x="1325" y="993"/>
                  </a:cubicBezTo>
                  <a:cubicBezTo>
                    <a:pt x="1507" y="1062"/>
                    <a:pt x="1621" y="1107"/>
                    <a:pt x="1621" y="1107"/>
                  </a:cubicBezTo>
                  <a:cubicBezTo>
                    <a:pt x="1621" y="1107"/>
                    <a:pt x="1735" y="1130"/>
                    <a:pt x="1918" y="1153"/>
                  </a:cubicBezTo>
                  <a:cubicBezTo>
                    <a:pt x="2101" y="1199"/>
                    <a:pt x="2352" y="1199"/>
                    <a:pt x="2603" y="1199"/>
                  </a:cubicBezTo>
                  <a:cubicBezTo>
                    <a:pt x="3105" y="1199"/>
                    <a:pt x="3562" y="993"/>
                    <a:pt x="3539" y="948"/>
                  </a:cubicBezTo>
                  <a:cubicBezTo>
                    <a:pt x="3516" y="856"/>
                    <a:pt x="3059" y="925"/>
                    <a:pt x="2626" y="834"/>
                  </a:cubicBezTo>
                  <a:cubicBezTo>
                    <a:pt x="2397" y="788"/>
                    <a:pt x="2192" y="765"/>
                    <a:pt x="2032" y="697"/>
                  </a:cubicBezTo>
                  <a:cubicBezTo>
                    <a:pt x="1872" y="651"/>
                    <a:pt x="1758" y="605"/>
                    <a:pt x="1758" y="605"/>
                  </a:cubicBezTo>
                  <a:cubicBezTo>
                    <a:pt x="1758" y="605"/>
                    <a:pt x="1644" y="582"/>
                    <a:pt x="1484" y="537"/>
                  </a:cubicBezTo>
                  <a:cubicBezTo>
                    <a:pt x="1325" y="514"/>
                    <a:pt x="1119" y="423"/>
                    <a:pt x="914" y="354"/>
                  </a:cubicBezTo>
                  <a:cubicBezTo>
                    <a:pt x="530" y="213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1"/>
            <p:cNvSpPr/>
            <p:nvPr/>
          </p:nvSpPr>
          <p:spPr>
            <a:xfrm>
              <a:off x="4969125" y="1317650"/>
              <a:ext cx="543375" cy="500750"/>
            </a:xfrm>
            <a:custGeom>
              <a:avLst/>
              <a:gdLst/>
              <a:ahLst/>
              <a:cxnLst/>
              <a:rect l="l" t="t" r="r" b="b"/>
              <a:pathLst>
                <a:path w="21735" h="20030" extrusionOk="0">
                  <a:moveTo>
                    <a:pt x="11279" y="16753"/>
                  </a:moveTo>
                  <a:cubicBezTo>
                    <a:pt x="11279" y="16753"/>
                    <a:pt x="11280" y="16754"/>
                    <a:pt x="11280" y="16754"/>
                  </a:cubicBezTo>
                  <a:cubicBezTo>
                    <a:pt x="11280" y="16754"/>
                    <a:pt x="11279" y="16753"/>
                    <a:pt x="11279" y="16753"/>
                  </a:cubicBezTo>
                  <a:close/>
                  <a:moveTo>
                    <a:pt x="8267" y="0"/>
                  </a:moveTo>
                  <a:lnTo>
                    <a:pt x="8267" y="0"/>
                  </a:lnTo>
                  <a:cubicBezTo>
                    <a:pt x="8108" y="23"/>
                    <a:pt x="7948" y="46"/>
                    <a:pt x="7788" y="91"/>
                  </a:cubicBezTo>
                  <a:cubicBezTo>
                    <a:pt x="6807" y="388"/>
                    <a:pt x="6030" y="1050"/>
                    <a:pt x="5528" y="1940"/>
                  </a:cubicBezTo>
                  <a:cubicBezTo>
                    <a:pt x="5277" y="2374"/>
                    <a:pt x="5117" y="2876"/>
                    <a:pt x="5049" y="3378"/>
                  </a:cubicBezTo>
                  <a:cubicBezTo>
                    <a:pt x="5026" y="3492"/>
                    <a:pt x="5003" y="3721"/>
                    <a:pt x="5003" y="3972"/>
                  </a:cubicBezTo>
                  <a:cubicBezTo>
                    <a:pt x="5003" y="4273"/>
                    <a:pt x="5024" y="4594"/>
                    <a:pt x="5140" y="4706"/>
                  </a:cubicBezTo>
                  <a:lnTo>
                    <a:pt x="5140" y="4706"/>
                  </a:lnTo>
                  <a:cubicBezTo>
                    <a:pt x="4895" y="4510"/>
                    <a:pt x="4630" y="4357"/>
                    <a:pt x="4364" y="4268"/>
                  </a:cubicBezTo>
                  <a:lnTo>
                    <a:pt x="4364" y="4268"/>
                  </a:lnTo>
                  <a:cubicBezTo>
                    <a:pt x="4935" y="5295"/>
                    <a:pt x="5414" y="6460"/>
                    <a:pt x="5117" y="7007"/>
                  </a:cubicBezTo>
                  <a:cubicBezTo>
                    <a:pt x="5042" y="7136"/>
                    <a:pt x="4919" y="7193"/>
                    <a:pt x="4760" y="7193"/>
                  </a:cubicBezTo>
                  <a:cubicBezTo>
                    <a:pt x="4242" y="7193"/>
                    <a:pt x="3342" y="6593"/>
                    <a:pt x="2470" y="5912"/>
                  </a:cubicBezTo>
                  <a:lnTo>
                    <a:pt x="2470" y="5912"/>
                  </a:lnTo>
                  <a:cubicBezTo>
                    <a:pt x="2470" y="6094"/>
                    <a:pt x="2470" y="6254"/>
                    <a:pt x="2493" y="6437"/>
                  </a:cubicBezTo>
                  <a:cubicBezTo>
                    <a:pt x="2606" y="6983"/>
                    <a:pt x="3197" y="8007"/>
                    <a:pt x="3835" y="8080"/>
                  </a:cubicBezTo>
                  <a:lnTo>
                    <a:pt x="3835" y="8080"/>
                  </a:lnTo>
                  <a:cubicBezTo>
                    <a:pt x="3607" y="8054"/>
                    <a:pt x="3394" y="8042"/>
                    <a:pt x="3195" y="8042"/>
                  </a:cubicBezTo>
                  <a:cubicBezTo>
                    <a:pt x="0" y="8042"/>
                    <a:pt x="531" y="11194"/>
                    <a:pt x="1648" y="13901"/>
                  </a:cubicBezTo>
                  <a:lnTo>
                    <a:pt x="3063" y="16183"/>
                  </a:lnTo>
                  <a:cubicBezTo>
                    <a:pt x="4364" y="16229"/>
                    <a:pt x="5848" y="16092"/>
                    <a:pt x="7058" y="16548"/>
                  </a:cubicBezTo>
                  <a:cubicBezTo>
                    <a:pt x="7788" y="16822"/>
                    <a:pt x="8062" y="17256"/>
                    <a:pt x="8929" y="17279"/>
                  </a:cubicBezTo>
                  <a:cubicBezTo>
                    <a:pt x="8936" y="17279"/>
                    <a:pt x="8943" y="17279"/>
                    <a:pt x="8951" y="17279"/>
                  </a:cubicBezTo>
                  <a:cubicBezTo>
                    <a:pt x="9368" y="17279"/>
                    <a:pt x="10711" y="16730"/>
                    <a:pt x="11163" y="16730"/>
                  </a:cubicBezTo>
                  <a:cubicBezTo>
                    <a:pt x="11214" y="16730"/>
                    <a:pt x="11253" y="16737"/>
                    <a:pt x="11279" y="16753"/>
                  </a:cubicBezTo>
                  <a:lnTo>
                    <a:pt x="11279" y="16753"/>
                  </a:lnTo>
                  <a:cubicBezTo>
                    <a:pt x="9819" y="15841"/>
                    <a:pt x="8130" y="15429"/>
                    <a:pt x="7765" y="13558"/>
                  </a:cubicBezTo>
                  <a:cubicBezTo>
                    <a:pt x="7526" y="12299"/>
                    <a:pt x="7680" y="9656"/>
                    <a:pt x="9384" y="9656"/>
                  </a:cubicBezTo>
                  <a:cubicBezTo>
                    <a:pt x="9472" y="9656"/>
                    <a:pt x="9564" y="9663"/>
                    <a:pt x="9660" y="9678"/>
                  </a:cubicBezTo>
                  <a:cubicBezTo>
                    <a:pt x="11782" y="9975"/>
                    <a:pt x="9454" y="13581"/>
                    <a:pt x="9454" y="13581"/>
                  </a:cubicBezTo>
                  <a:cubicBezTo>
                    <a:pt x="9454" y="13581"/>
                    <a:pt x="11008" y="12075"/>
                    <a:pt x="12529" y="12075"/>
                  </a:cubicBezTo>
                  <a:cubicBezTo>
                    <a:pt x="12834" y="12075"/>
                    <a:pt x="13137" y="12135"/>
                    <a:pt x="13426" y="12280"/>
                  </a:cubicBezTo>
                  <a:cubicBezTo>
                    <a:pt x="15161" y="13147"/>
                    <a:pt x="15229" y="14152"/>
                    <a:pt x="13928" y="16001"/>
                  </a:cubicBezTo>
                  <a:cubicBezTo>
                    <a:pt x="13235" y="16997"/>
                    <a:pt x="12310" y="17230"/>
                    <a:pt x="11595" y="17230"/>
                  </a:cubicBezTo>
                  <a:cubicBezTo>
                    <a:pt x="10968" y="17230"/>
                    <a:pt x="10504" y="17051"/>
                    <a:pt x="10504" y="17051"/>
                  </a:cubicBezTo>
                  <a:lnTo>
                    <a:pt x="10504" y="17051"/>
                  </a:lnTo>
                  <a:lnTo>
                    <a:pt x="11760" y="19675"/>
                  </a:lnTo>
                  <a:cubicBezTo>
                    <a:pt x="12125" y="19310"/>
                    <a:pt x="12467" y="18854"/>
                    <a:pt x="12787" y="18306"/>
                  </a:cubicBezTo>
                  <a:cubicBezTo>
                    <a:pt x="14077" y="19536"/>
                    <a:pt x="15471" y="20030"/>
                    <a:pt x="16722" y="20030"/>
                  </a:cubicBezTo>
                  <a:cubicBezTo>
                    <a:pt x="18326" y="20030"/>
                    <a:pt x="19693" y="19216"/>
                    <a:pt x="20296" y="18100"/>
                  </a:cubicBezTo>
                  <a:cubicBezTo>
                    <a:pt x="17968" y="17461"/>
                    <a:pt x="15731" y="14540"/>
                    <a:pt x="17580" y="13764"/>
                  </a:cubicBezTo>
                  <a:cubicBezTo>
                    <a:pt x="18008" y="13595"/>
                    <a:pt x="18405" y="13525"/>
                    <a:pt x="18772" y="13525"/>
                  </a:cubicBezTo>
                  <a:cubicBezTo>
                    <a:pt x="19247" y="13525"/>
                    <a:pt x="19672" y="13642"/>
                    <a:pt x="20045" y="13809"/>
                  </a:cubicBezTo>
                  <a:cubicBezTo>
                    <a:pt x="19840" y="13421"/>
                    <a:pt x="19680" y="13193"/>
                    <a:pt x="19680" y="13193"/>
                  </a:cubicBezTo>
                  <a:cubicBezTo>
                    <a:pt x="19680" y="13193"/>
                    <a:pt x="21734" y="11344"/>
                    <a:pt x="21620" y="9084"/>
                  </a:cubicBezTo>
                  <a:lnTo>
                    <a:pt x="21620" y="9084"/>
                  </a:lnTo>
                  <a:cubicBezTo>
                    <a:pt x="20580" y="9554"/>
                    <a:pt x="19371" y="9967"/>
                    <a:pt x="18321" y="9967"/>
                  </a:cubicBezTo>
                  <a:cubicBezTo>
                    <a:pt x="17482" y="9967"/>
                    <a:pt x="16745" y="9703"/>
                    <a:pt x="16279" y="8993"/>
                  </a:cubicBezTo>
                  <a:cubicBezTo>
                    <a:pt x="15275" y="7487"/>
                    <a:pt x="16621" y="6163"/>
                    <a:pt x="18082" y="5295"/>
                  </a:cubicBezTo>
                  <a:cubicBezTo>
                    <a:pt x="17953" y="5282"/>
                    <a:pt x="17825" y="5276"/>
                    <a:pt x="17699" y="5276"/>
                  </a:cubicBezTo>
                  <a:cubicBezTo>
                    <a:pt x="16302" y="5276"/>
                    <a:pt x="15206" y="6026"/>
                    <a:pt x="15206" y="6026"/>
                  </a:cubicBezTo>
                  <a:cubicBezTo>
                    <a:pt x="15206" y="6026"/>
                    <a:pt x="16119" y="4930"/>
                    <a:pt x="16348" y="3880"/>
                  </a:cubicBezTo>
                  <a:lnTo>
                    <a:pt x="16348" y="3880"/>
                  </a:lnTo>
                  <a:cubicBezTo>
                    <a:pt x="15557" y="4874"/>
                    <a:pt x="14475" y="5958"/>
                    <a:pt x="13568" y="5958"/>
                  </a:cubicBezTo>
                  <a:cubicBezTo>
                    <a:pt x="13559" y="5958"/>
                    <a:pt x="13549" y="5958"/>
                    <a:pt x="13540" y="5957"/>
                  </a:cubicBezTo>
                  <a:cubicBezTo>
                    <a:pt x="12673" y="5912"/>
                    <a:pt x="13106" y="4223"/>
                    <a:pt x="13700" y="2648"/>
                  </a:cubicBezTo>
                  <a:lnTo>
                    <a:pt x="13700" y="2648"/>
                  </a:lnTo>
                  <a:cubicBezTo>
                    <a:pt x="12947" y="3264"/>
                    <a:pt x="12444" y="4154"/>
                    <a:pt x="12444" y="4154"/>
                  </a:cubicBezTo>
                  <a:cubicBezTo>
                    <a:pt x="12399" y="3949"/>
                    <a:pt x="12353" y="3743"/>
                    <a:pt x="12307" y="3515"/>
                  </a:cubicBezTo>
                  <a:cubicBezTo>
                    <a:pt x="12216" y="4246"/>
                    <a:pt x="12079" y="5022"/>
                    <a:pt x="11874" y="5455"/>
                  </a:cubicBezTo>
                  <a:cubicBezTo>
                    <a:pt x="11632" y="5976"/>
                    <a:pt x="11200" y="6745"/>
                    <a:pt x="10446" y="6745"/>
                  </a:cubicBezTo>
                  <a:cubicBezTo>
                    <a:pt x="9846" y="6745"/>
                    <a:pt x="9043" y="6258"/>
                    <a:pt x="7971" y="4771"/>
                  </a:cubicBezTo>
                  <a:cubicBezTo>
                    <a:pt x="5962" y="2009"/>
                    <a:pt x="7628" y="457"/>
                    <a:pt x="8267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1"/>
            <p:cNvSpPr/>
            <p:nvPr/>
          </p:nvSpPr>
          <p:spPr>
            <a:xfrm>
              <a:off x="5155825" y="1550050"/>
              <a:ext cx="189475" cy="201350"/>
            </a:xfrm>
            <a:custGeom>
              <a:avLst/>
              <a:gdLst/>
              <a:ahLst/>
              <a:cxnLst/>
              <a:rect l="l" t="t" r="r" b="b"/>
              <a:pathLst>
                <a:path w="7579" h="8054" extrusionOk="0">
                  <a:moveTo>
                    <a:pt x="1826" y="0"/>
                  </a:moveTo>
                  <a:cubicBezTo>
                    <a:pt x="1563" y="0"/>
                    <a:pt x="1305" y="61"/>
                    <a:pt x="1073" y="177"/>
                  </a:cubicBezTo>
                  <a:cubicBezTo>
                    <a:pt x="731" y="359"/>
                    <a:pt x="480" y="633"/>
                    <a:pt x="343" y="907"/>
                  </a:cubicBezTo>
                  <a:cubicBezTo>
                    <a:pt x="183" y="1204"/>
                    <a:pt x="115" y="1478"/>
                    <a:pt x="69" y="1683"/>
                  </a:cubicBezTo>
                  <a:cubicBezTo>
                    <a:pt x="0" y="2139"/>
                    <a:pt x="23" y="2413"/>
                    <a:pt x="46" y="2413"/>
                  </a:cubicBezTo>
                  <a:cubicBezTo>
                    <a:pt x="47" y="2414"/>
                    <a:pt x="48" y="2415"/>
                    <a:pt x="49" y="2415"/>
                  </a:cubicBezTo>
                  <a:cubicBezTo>
                    <a:pt x="71" y="2415"/>
                    <a:pt x="96" y="2145"/>
                    <a:pt x="206" y="1729"/>
                  </a:cubicBezTo>
                  <a:cubicBezTo>
                    <a:pt x="274" y="1523"/>
                    <a:pt x="366" y="1272"/>
                    <a:pt x="525" y="1021"/>
                  </a:cubicBezTo>
                  <a:cubicBezTo>
                    <a:pt x="662" y="770"/>
                    <a:pt x="891" y="542"/>
                    <a:pt x="1187" y="405"/>
                  </a:cubicBezTo>
                  <a:cubicBezTo>
                    <a:pt x="1348" y="331"/>
                    <a:pt x="1529" y="290"/>
                    <a:pt x="1715" y="290"/>
                  </a:cubicBezTo>
                  <a:cubicBezTo>
                    <a:pt x="1873" y="290"/>
                    <a:pt x="2035" y="319"/>
                    <a:pt x="2192" y="382"/>
                  </a:cubicBezTo>
                  <a:cubicBezTo>
                    <a:pt x="2511" y="496"/>
                    <a:pt x="2808" y="747"/>
                    <a:pt x="2945" y="1067"/>
                  </a:cubicBezTo>
                  <a:cubicBezTo>
                    <a:pt x="3105" y="1386"/>
                    <a:pt x="3128" y="1751"/>
                    <a:pt x="3036" y="2094"/>
                  </a:cubicBezTo>
                  <a:cubicBezTo>
                    <a:pt x="2973" y="2434"/>
                    <a:pt x="2830" y="2734"/>
                    <a:pt x="2681" y="2995"/>
                  </a:cubicBezTo>
                  <a:lnTo>
                    <a:pt x="2681" y="2995"/>
                  </a:lnTo>
                  <a:cubicBezTo>
                    <a:pt x="2678" y="2999"/>
                    <a:pt x="2674" y="3003"/>
                    <a:pt x="2671" y="3007"/>
                  </a:cubicBezTo>
                  <a:cubicBezTo>
                    <a:pt x="2672" y="3007"/>
                    <a:pt x="2673" y="3008"/>
                    <a:pt x="2674" y="3009"/>
                  </a:cubicBezTo>
                  <a:lnTo>
                    <a:pt x="2674" y="3009"/>
                  </a:lnTo>
                  <a:cubicBezTo>
                    <a:pt x="2665" y="3023"/>
                    <a:pt x="2657" y="3038"/>
                    <a:pt x="2648" y="3053"/>
                  </a:cubicBezTo>
                  <a:lnTo>
                    <a:pt x="1530" y="4856"/>
                  </a:lnTo>
                  <a:lnTo>
                    <a:pt x="2991" y="3326"/>
                  </a:lnTo>
                  <a:cubicBezTo>
                    <a:pt x="3006" y="3311"/>
                    <a:pt x="3021" y="3295"/>
                    <a:pt x="3036" y="3280"/>
                  </a:cubicBezTo>
                  <a:lnTo>
                    <a:pt x="3036" y="3280"/>
                  </a:lnTo>
                  <a:cubicBezTo>
                    <a:pt x="3036" y="3281"/>
                    <a:pt x="3036" y="3281"/>
                    <a:pt x="3036" y="3281"/>
                  </a:cubicBezTo>
                  <a:cubicBezTo>
                    <a:pt x="3037" y="3280"/>
                    <a:pt x="3037" y="3280"/>
                    <a:pt x="3037" y="3279"/>
                  </a:cubicBezTo>
                  <a:lnTo>
                    <a:pt x="3037" y="3279"/>
                  </a:lnTo>
                  <a:cubicBezTo>
                    <a:pt x="3553" y="2769"/>
                    <a:pt x="4167" y="2619"/>
                    <a:pt x="4566" y="2619"/>
                  </a:cubicBezTo>
                  <a:cubicBezTo>
                    <a:pt x="4680" y="2619"/>
                    <a:pt x="4771" y="2642"/>
                    <a:pt x="4862" y="2642"/>
                  </a:cubicBezTo>
                  <a:cubicBezTo>
                    <a:pt x="4954" y="2664"/>
                    <a:pt x="5022" y="2664"/>
                    <a:pt x="5068" y="2687"/>
                  </a:cubicBezTo>
                  <a:cubicBezTo>
                    <a:pt x="5182" y="2710"/>
                    <a:pt x="5250" y="2733"/>
                    <a:pt x="5250" y="2733"/>
                  </a:cubicBezTo>
                  <a:cubicBezTo>
                    <a:pt x="5250" y="2733"/>
                    <a:pt x="5387" y="2756"/>
                    <a:pt x="5616" y="2847"/>
                  </a:cubicBezTo>
                  <a:cubicBezTo>
                    <a:pt x="5844" y="2938"/>
                    <a:pt x="6163" y="3121"/>
                    <a:pt x="6460" y="3418"/>
                  </a:cubicBezTo>
                  <a:cubicBezTo>
                    <a:pt x="6757" y="3714"/>
                    <a:pt x="7008" y="4148"/>
                    <a:pt x="7099" y="4673"/>
                  </a:cubicBezTo>
                  <a:cubicBezTo>
                    <a:pt x="7168" y="5198"/>
                    <a:pt x="7031" y="5792"/>
                    <a:pt x="6757" y="6294"/>
                  </a:cubicBezTo>
                  <a:cubicBezTo>
                    <a:pt x="6460" y="6796"/>
                    <a:pt x="6026" y="7230"/>
                    <a:pt x="5547" y="7503"/>
                  </a:cubicBezTo>
                  <a:cubicBezTo>
                    <a:pt x="5169" y="7720"/>
                    <a:pt x="4762" y="7822"/>
                    <a:pt x="4395" y="7822"/>
                  </a:cubicBezTo>
                  <a:cubicBezTo>
                    <a:pt x="4296" y="7822"/>
                    <a:pt x="4201" y="7815"/>
                    <a:pt x="4109" y="7800"/>
                  </a:cubicBezTo>
                  <a:cubicBezTo>
                    <a:pt x="3653" y="7755"/>
                    <a:pt x="3356" y="7503"/>
                    <a:pt x="3150" y="7366"/>
                  </a:cubicBezTo>
                  <a:cubicBezTo>
                    <a:pt x="2968" y="7161"/>
                    <a:pt x="2854" y="7070"/>
                    <a:pt x="2831" y="7070"/>
                  </a:cubicBezTo>
                  <a:lnTo>
                    <a:pt x="2831" y="7070"/>
                  </a:lnTo>
                  <a:cubicBezTo>
                    <a:pt x="2808" y="7093"/>
                    <a:pt x="2899" y="7207"/>
                    <a:pt x="3082" y="7435"/>
                  </a:cubicBezTo>
                  <a:cubicBezTo>
                    <a:pt x="3265" y="7618"/>
                    <a:pt x="3584" y="7914"/>
                    <a:pt x="4063" y="8006"/>
                  </a:cubicBezTo>
                  <a:cubicBezTo>
                    <a:pt x="4199" y="8038"/>
                    <a:pt x="4343" y="8054"/>
                    <a:pt x="4493" y="8054"/>
                  </a:cubicBezTo>
                  <a:cubicBezTo>
                    <a:pt x="4874" y="8054"/>
                    <a:pt x="5291" y="7951"/>
                    <a:pt x="5684" y="7755"/>
                  </a:cubicBezTo>
                  <a:cubicBezTo>
                    <a:pt x="6232" y="7481"/>
                    <a:pt x="6711" y="7024"/>
                    <a:pt x="7076" y="6476"/>
                  </a:cubicBezTo>
                  <a:cubicBezTo>
                    <a:pt x="7419" y="5928"/>
                    <a:pt x="7578" y="5244"/>
                    <a:pt x="7510" y="4627"/>
                  </a:cubicBezTo>
                  <a:cubicBezTo>
                    <a:pt x="7464" y="3988"/>
                    <a:pt x="7145" y="3441"/>
                    <a:pt x="6802" y="3098"/>
                  </a:cubicBezTo>
                  <a:cubicBezTo>
                    <a:pt x="6460" y="2710"/>
                    <a:pt x="6095" y="2505"/>
                    <a:pt x="5821" y="2391"/>
                  </a:cubicBezTo>
                  <a:cubicBezTo>
                    <a:pt x="5547" y="2254"/>
                    <a:pt x="5387" y="2231"/>
                    <a:pt x="5387" y="2231"/>
                  </a:cubicBezTo>
                  <a:cubicBezTo>
                    <a:pt x="5387" y="2231"/>
                    <a:pt x="5319" y="2208"/>
                    <a:pt x="5182" y="2162"/>
                  </a:cubicBezTo>
                  <a:cubicBezTo>
                    <a:pt x="5113" y="2139"/>
                    <a:pt x="5022" y="2139"/>
                    <a:pt x="4908" y="2139"/>
                  </a:cubicBezTo>
                  <a:cubicBezTo>
                    <a:pt x="4817" y="2117"/>
                    <a:pt x="4703" y="2117"/>
                    <a:pt x="4566" y="2117"/>
                  </a:cubicBezTo>
                  <a:cubicBezTo>
                    <a:pt x="4241" y="2117"/>
                    <a:pt x="3811" y="2204"/>
                    <a:pt x="3395" y="2428"/>
                  </a:cubicBezTo>
                  <a:lnTo>
                    <a:pt x="3395" y="2428"/>
                  </a:lnTo>
                  <a:cubicBezTo>
                    <a:pt x="3416" y="2349"/>
                    <a:pt x="3433" y="2268"/>
                    <a:pt x="3447" y="2185"/>
                  </a:cubicBezTo>
                  <a:cubicBezTo>
                    <a:pt x="3516" y="1774"/>
                    <a:pt x="3493" y="1295"/>
                    <a:pt x="3287" y="907"/>
                  </a:cubicBezTo>
                  <a:cubicBezTo>
                    <a:pt x="3082" y="496"/>
                    <a:pt x="2694" y="199"/>
                    <a:pt x="2283" y="62"/>
                  </a:cubicBezTo>
                  <a:cubicBezTo>
                    <a:pt x="2132" y="21"/>
                    <a:pt x="1979" y="0"/>
                    <a:pt x="18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1"/>
            <p:cNvSpPr/>
            <p:nvPr/>
          </p:nvSpPr>
          <p:spPr>
            <a:xfrm>
              <a:off x="5174075" y="1351025"/>
              <a:ext cx="67950" cy="88925"/>
            </a:xfrm>
            <a:custGeom>
              <a:avLst/>
              <a:gdLst/>
              <a:ahLst/>
              <a:cxnLst/>
              <a:rect l="l" t="t" r="r" b="b"/>
              <a:pathLst>
                <a:path w="2718" h="3557" extrusionOk="0">
                  <a:moveTo>
                    <a:pt x="300" y="0"/>
                  </a:moveTo>
                  <a:cubicBezTo>
                    <a:pt x="238" y="0"/>
                    <a:pt x="183" y="19"/>
                    <a:pt x="138" y="57"/>
                  </a:cubicBezTo>
                  <a:cubicBezTo>
                    <a:pt x="1" y="217"/>
                    <a:pt x="69" y="605"/>
                    <a:pt x="298" y="925"/>
                  </a:cubicBezTo>
                  <a:cubicBezTo>
                    <a:pt x="482" y="1143"/>
                    <a:pt x="692" y="1275"/>
                    <a:pt x="853" y="1275"/>
                  </a:cubicBezTo>
                  <a:cubicBezTo>
                    <a:pt x="911" y="1275"/>
                    <a:pt x="963" y="1258"/>
                    <a:pt x="1005" y="1221"/>
                  </a:cubicBezTo>
                  <a:cubicBezTo>
                    <a:pt x="1165" y="1062"/>
                    <a:pt x="1074" y="674"/>
                    <a:pt x="845" y="354"/>
                  </a:cubicBezTo>
                  <a:cubicBezTo>
                    <a:pt x="665" y="124"/>
                    <a:pt x="460" y="0"/>
                    <a:pt x="300" y="0"/>
                  </a:cubicBezTo>
                  <a:close/>
                  <a:moveTo>
                    <a:pt x="1524" y="1776"/>
                  </a:moveTo>
                  <a:cubicBezTo>
                    <a:pt x="1436" y="1776"/>
                    <a:pt x="1359" y="1803"/>
                    <a:pt x="1302" y="1861"/>
                  </a:cubicBezTo>
                  <a:cubicBezTo>
                    <a:pt x="1097" y="2066"/>
                    <a:pt x="1188" y="2614"/>
                    <a:pt x="1530" y="3047"/>
                  </a:cubicBezTo>
                  <a:cubicBezTo>
                    <a:pt x="1773" y="3371"/>
                    <a:pt x="2061" y="3557"/>
                    <a:pt x="2281" y="3557"/>
                  </a:cubicBezTo>
                  <a:cubicBezTo>
                    <a:pt x="2372" y="3557"/>
                    <a:pt x="2452" y="3525"/>
                    <a:pt x="2512" y="3458"/>
                  </a:cubicBezTo>
                  <a:cubicBezTo>
                    <a:pt x="2717" y="3253"/>
                    <a:pt x="2626" y="2728"/>
                    <a:pt x="2283" y="2271"/>
                  </a:cubicBezTo>
                  <a:cubicBezTo>
                    <a:pt x="2053" y="1958"/>
                    <a:pt x="1751" y="1776"/>
                    <a:pt x="1524" y="1776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1"/>
            <p:cNvSpPr/>
            <p:nvPr/>
          </p:nvSpPr>
          <p:spPr>
            <a:xfrm>
              <a:off x="4265650" y="1130625"/>
              <a:ext cx="616875" cy="501175"/>
            </a:xfrm>
            <a:custGeom>
              <a:avLst/>
              <a:gdLst/>
              <a:ahLst/>
              <a:cxnLst/>
              <a:rect l="l" t="t" r="r" b="b"/>
              <a:pathLst>
                <a:path w="24675" h="20047" extrusionOk="0">
                  <a:moveTo>
                    <a:pt x="16164" y="1"/>
                  </a:moveTo>
                  <a:cubicBezTo>
                    <a:pt x="14485" y="1"/>
                    <a:pt x="12720" y="1423"/>
                    <a:pt x="12006" y="2939"/>
                  </a:cubicBezTo>
                  <a:cubicBezTo>
                    <a:pt x="12006" y="2939"/>
                    <a:pt x="11389" y="110"/>
                    <a:pt x="9744" y="110"/>
                  </a:cubicBezTo>
                  <a:cubicBezTo>
                    <a:pt x="9628" y="110"/>
                    <a:pt x="9507" y="124"/>
                    <a:pt x="9381" y="154"/>
                  </a:cubicBezTo>
                  <a:cubicBezTo>
                    <a:pt x="7441" y="633"/>
                    <a:pt x="8811" y="3897"/>
                    <a:pt x="8811" y="3897"/>
                  </a:cubicBezTo>
                  <a:cubicBezTo>
                    <a:pt x="8811" y="3897"/>
                    <a:pt x="7533" y="2266"/>
                    <a:pt x="5590" y="2266"/>
                  </a:cubicBezTo>
                  <a:cubicBezTo>
                    <a:pt x="4872" y="2266"/>
                    <a:pt x="4064" y="2489"/>
                    <a:pt x="3196" y="3099"/>
                  </a:cubicBezTo>
                  <a:cubicBezTo>
                    <a:pt x="0" y="5335"/>
                    <a:pt x="2419" y="9398"/>
                    <a:pt x="2419" y="9398"/>
                  </a:cubicBezTo>
                  <a:cubicBezTo>
                    <a:pt x="2419" y="9398"/>
                    <a:pt x="388" y="10905"/>
                    <a:pt x="320" y="13324"/>
                  </a:cubicBezTo>
                  <a:cubicBezTo>
                    <a:pt x="268" y="15141"/>
                    <a:pt x="2083" y="17035"/>
                    <a:pt x="4671" y="17035"/>
                  </a:cubicBezTo>
                  <a:cubicBezTo>
                    <a:pt x="5530" y="17035"/>
                    <a:pt x="6474" y="16826"/>
                    <a:pt x="7464" y="16337"/>
                  </a:cubicBezTo>
                  <a:cubicBezTo>
                    <a:pt x="8054" y="19013"/>
                    <a:pt x="9727" y="20047"/>
                    <a:pt x="11651" y="20047"/>
                  </a:cubicBezTo>
                  <a:cubicBezTo>
                    <a:pt x="13371" y="20047"/>
                    <a:pt x="15293" y="19221"/>
                    <a:pt x="16822" y="18003"/>
                  </a:cubicBezTo>
                  <a:cubicBezTo>
                    <a:pt x="18899" y="16360"/>
                    <a:pt x="24674" y="10357"/>
                    <a:pt x="19059" y="9239"/>
                  </a:cubicBezTo>
                  <a:lnTo>
                    <a:pt x="19059" y="9239"/>
                  </a:lnTo>
                  <a:cubicBezTo>
                    <a:pt x="19100" y="9246"/>
                    <a:pt x="19143" y="9250"/>
                    <a:pt x="19187" y="9250"/>
                  </a:cubicBezTo>
                  <a:cubicBezTo>
                    <a:pt x="19792" y="9250"/>
                    <a:pt x="20582" y="8543"/>
                    <a:pt x="20817" y="8074"/>
                  </a:cubicBezTo>
                  <a:cubicBezTo>
                    <a:pt x="21182" y="7367"/>
                    <a:pt x="21159" y="6500"/>
                    <a:pt x="20634" y="5860"/>
                  </a:cubicBezTo>
                  <a:cubicBezTo>
                    <a:pt x="20353" y="5544"/>
                    <a:pt x="20048" y="5432"/>
                    <a:pt x="19728" y="5432"/>
                  </a:cubicBezTo>
                  <a:cubicBezTo>
                    <a:pt x="19424" y="5432"/>
                    <a:pt x="19107" y="5533"/>
                    <a:pt x="18785" y="5655"/>
                  </a:cubicBezTo>
                  <a:cubicBezTo>
                    <a:pt x="18945" y="5587"/>
                    <a:pt x="19082" y="5290"/>
                    <a:pt x="19173" y="4970"/>
                  </a:cubicBezTo>
                  <a:cubicBezTo>
                    <a:pt x="19242" y="4742"/>
                    <a:pt x="19287" y="4491"/>
                    <a:pt x="19310" y="4377"/>
                  </a:cubicBezTo>
                  <a:cubicBezTo>
                    <a:pt x="19379" y="3897"/>
                    <a:pt x="19379" y="3372"/>
                    <a:pt x="19265" y="2893"/>
                  </a:cubicBezTo>
                  <a:cubicBezTo>
                    <a:pt x="19059" y="1866"/>
                    <a:pt x="18534" y="1021"/>
                    <a:pt x="17667" y="451"/>
                  </a:cubicBezTo>
                  <a:cubicBezTo>
                    <a:pt x="17197" y="137"/>
                    <a:pt x="16684" y="1"/>
                    <a:pt x="1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1"/>
            <p:cNvSpPr/>
            <p:nvPr/>
          </p:nvSpPr>
          <p:spPr>
            <a:xfrm>
              <a:off x="4274775" y="1136175"/>
              <a:ext cx="563800" cy="443400"/>
            </a:xfrm>
            <a:custGeom>
              <a:avLst/>
              <a:gdLst/>
              <a:ahLst/>
              <a:cxnLst/>
              <a:rect l="l" t="t" r="r" b="b"/>
              <a:pathLst>
                <a:path w="22552" h="17736" extrusionOk="0">
                  <a:moveTo>
                    <a:pt x="8999" y="15086"/>
                  </a:moveTo>
                  <a:cubicBezTo>
                    <a:pt x="8997" y="15087"/>
                    <a:pt x="8995" y="15088"/>
                    <a:pt x="8993" y="15088"/>
                  </a:cubicBezTo>
                  <a:cubicBezTo>
                    <a:pt x="8995" y="15088"/>
                    <a:pt x="8997" y="15087"/>
                    <a:pt x="8999" y="15086"/>
                  </a:cubicBezTo>
                  <a:close/>
                  <a:moveTo>
                    <a:pt x="16868" y="1"/>
                  </a:moveTo>
                  <a:lnTo>
                    <a:pt x="16868" y="1"/>
                  </a:lnTo>
                  <a:cubicBezTo>
                    <a:pt x="17347" y="617"/>
                    <a:pt x="18466" y="2580"/>
                    <a:pt x="15727" y="4634"/>
                  </a:cubicBezTo>
                  <a:cubicBezTo>
                    <a:pt x="14553" y="5517"/>
                    <a:pt x="13735" y="5836"/>
                    <a:pt x="13162" y="5836"/>
                  </a:cubicBezTo>
                  <a:cubicBezTo>
                    <a:pt x="12120" y="5836"/>
                    <a:pt x="11889" y="4780"/>
                    <a:pt x="11801" y="4132"/>
                  </a:cubicBezTo>
                  <a:cubicBezTo>
                    <a:pt x="11732" y="3653"/>
                    <a:pt x="11847" y="2854"/>
                    <a:pt x="11961" y="2146"/>
                  </a:cubicBezTo>
                  <a:lnTo>
                    <a:pt x="11961" y="2146"/>
                  </a:lnTo>
                  <a:cubicBezTo>
                    <a:pt x="11847" y="2329"/>
                    <a:pt x="11732" y="2534"/>
                    <a:pt x="11641" y="2717"/>
                  </a:cubicBezTo>
                  <a:cubicBezTo>
                    <a:pt x="11641" y="2717"/>
                    <a:pt x="11436" y="1712"/>
                    <a:pt x="10888" y="891"/>
                  </a:cubicBezTo>
                  <a:lnTo>
                    <a:pt x="10888" y="891"/>
                  </a:lnTo>
                  <a:cubicBezTo>
                    <a:pt x="10995" y="2480"/>
                    <a:pt x="10921" y="4129"/>
                    <a:pt x="10190" y="4129"/>
                  </a:cubicBezTo>
                  <a:cubicBezTo>
                    <a:pt x="10143" y="4129"/>
                    <a:pt x="10095" y="4123"/>
                    <a:pt x="10043" y="4109"/>
                  </a:cubicBezTo>
                  <a:cubicBezTo>
                    <a:pt x="9176" y="3858"/>
                    <a:pt x="8468" y="2489"/>
                    <a:pt x="7989" y="1279"/>
                  </a:cubicBezTo>
                  <a:lnTo>
                    <a:pt x="7989" y="1279"/>
                  </a:lnTo>
                  <a:cubicBezTo>
                    <a:pt x="7898" y="2352"/>
                    <a:pt x="8446" y="3675"/>
                    <a:pt x="8446" y="3675"/>
                  </a:cubicBezTo>
                  <a:cubicBezTo>
                    <a:pt x="8446" y="3675"/>
                    <a:pt x="7464" y="2420"/>
                    <a:pt x="5912" y="2101"/>
                  </a:cubicBezTo>
                  <a:lnTo>
                    <a:pt x="5912" y="2101"/>
                  </a:lnTo>
                  <a:cubicBezTo>
                    <a:pt x="7053" y="3379"/>
                    <a:pt x="7943" y="5045"/>
                    <a:pt x="6528" y="6186"/>
                  </a:cubicBezTo>
                  <a:cubicBezTo>
                    <a:pt x="6122" y="6517"/>
                    <a:pt x="5670" y="6657"/>
                    <a:pt x="5196" y="6657"/>
                  </a:cubicBezTo>
                  <a:cubicBezTo>
                    <a:pt x="3938" y="6657"/>
                    <a:pt x="2526" y="5674"/>
                    <a:pt x="1415" y="4680"/>
                  </a:cubicBezTo>
                  <a:lnTo>
                    <a:pt x="1415" y="4680"/>
                  </a:lnTo>
                  <a:cubicBezTo>
                    <a:pt x="639" y="6803"/>
                    <a:pt x="2054" y="9176"/>
                    <a:pt x="2054" y="9176"/>
                  </a:cubicBezTo>
                  <a:cubicBezTo>
                    <a:pt x="2054" y="9176"/>
                    <a:pt x="1826" y="9336"/>
                    <a:pt x="1507" y="9656"/>
                  </a:cubicBezTo>
                  <a:cubicBezTo>
                    <a:pt x="1641" y="9638"/>
                    <a:pt x="1781" y="9628"/>
                    <a:pt x="1924" y="9628"/>
                  </a:cubicBezTo>
                  <a:cubicBezTo>
                    <a:pt x="2535" y="9628"/>
                    <a:pt x="3215" y="9809"/>
                    <a:pt x="3881" y="10363"/>
                  </a:cubicBezTo>
                  <a:cubicBezTo>
                    <a:pt x="5378" y="11615"/>
                    <a:pt x="2521" y="13676"/>
                    <a:pt x="151" y="13676"/>
                  </a:cubicBezTo>
                  <a:cubicBezTo>
                    <a:pt x="101" y="13676"/>
                    <a:pt x="50" y="13675"/>
                    <a:pt x="0" y="13673"/>
                  </a:cubicBezTo>
                  <a:lnTo>
                    <a:pt x="0" y="13673"/>
                  </a:lnTo>
                  <a:cubicBezTo>
                    <a:pt x="300" y="15290"/>
                    <a:pt x="2000" y="16809"/>
                    <a:pt x="4317" y="16809"/>
                  </a:cubicBezTo>
                  <a:cubicBezTo>
                    <a:pt x="5173" y="16809"/>
                    <a:pt x="6114" y="16602"/>
                    <a:pt x="7099" y="16115"/>
                  </a:cubicBezTo>
                  <a:cubicBezTo>
                    <a:pt x="7236" y="16732"/>
                    <a:pt x="7441" y="17279"/>
                    <a:pt x="7670" y="17736"/>
                  </a:cubicBezTo>
                  <a:lnTo>
                    <a:pt x="9632" y="15613"/>
                  </a:lnTo>
                  <a:lnTo>
                    <a:pt x="9632" y="15613"/>
                  </a:lnTo>
                  <a:cubicBezTo>
                    <a:pt x="9632" y="15613"/>
                    <a:pt x="9604" y="15615"/>
                    <a:pt x="9553" y="15615"/>
                  </a:cubicBezTo>
                  <a:cubicBezTo>
                    <a:pt x="9150" y="15615"/>
                    <a:pt x="7316" y="15507"/>
                    <a:pt x="6688" y="13582"/>
                  </a:cubicBezTo>
                  <a:cubicBezTo>
                    <a:pt x="6003" y="11413"/>
                    <a:pt x="6368" y="10477"/>
                    <a:pt x="8286" y="10181"/>
                  </a:cubicBezTo>
                  <a:cubicBezTo>
                    <a:pt x="8391" y="10163"/>
                    <a:pt x="8496" y="10155"/>
                    <a:pt x="8599" y="10155"/>
                  </a:cubicBezTo>
                  <a:cubicBezTo>
                    <a:pt x="10362" y="10155"/>
                    <a:pt x="11687" y="12600"/>
                    <a:pt x="11687" y="12600"/>
                  </a:cubicBezTo>
                  <a:cubicBezTo>
                    <a:pt x="11687" y="12600"/>
                    <a:pt x="10635" y="8791"/>
                    <a:pt x="12430" y="8791"/>
                  </a:cubicBezTo>
                  <a:cubicBezTo>
                    <a:pt x="12505" y="8791"/>
                    <a:pt x="12584" y="8798"/>
                    <a:pt x="12668" y="8811"/>
                  </a:cubicBezTo>
                  <a:cubicBezTo>
                    <a:pt x="14608" y="9131"/>
                    <a:pt x="13924" y="11893"/>
                    <a:pt x="13307" y="13079"/>
                  </a:cubicBezTo>
                  <a:cubicBezTo>
                    <a:pt x="12418" y="14744"/>
                    <a:pt x="10664" y="14632"/>
                    <a:pt x="8999" y="15086"/>
                  </a:cubicBezTo>
                  <a:lnTo>
                    <a:pt x="8999" y="15086"/>
                  </a:lnTo>
                  <a:cubicBezTo>
                    <a:pt x="9009" y="15084"/>
                    <a:pt x="9020" y="15083"/>
                    <a:pt x="9031" y="15083"/>
                  </a:cubicBezTo>
                  <a:cubicBezTo>
                    <a:pt x="9392" y="15083"/>
                    <a:pt x="10675" y="16165"/>
                    <a:pt x="11070" y="16275"/>
                  </a:cubicBezTo>
                  <a:cubicBezTo>
                    <a:pt x="11293" y="16341"/>
                    <a:pt x="11486" y="16366"/>
                    <a:pt x="11662" y="16366"/>
                  </a:cubicBezTo>
                  <a:cubicBezTo>
                    <a:pt x="12156" y="16366"/>
                    <a:pt x="12525" y="16172"/>
                    <a:pt x="13079" y="16138"/>
                  </a:cubicBezTo>
                  <a:cubicBezTo>
                    <a:pt x="13149" y="16134"/>
                    <a:pt x="13219" y="16133"/>
                    <a:pt x="13289" y="16133"/>
                  </a:cubicBezTo>
                  <a:cubicBezTo>
                    <a:pt x="14527" y="16133"/>
                    <a:pt x="15817" y="16681"/>
                    <a:pt x="17005" y="17005"/>
                  </a:cubicBezTo>
                  <a:lnTo>
                    <a:pt x="19037" y="15225"/>
                  </a:lnTo>
                  <a:cubicBezTo>
                    <a:pt x="21022" y="12851"/>
                    <a:pt x="22552" y="9770"/>
                    <a:pt x="18694" y="9017"/>
                  </a:cubicBezTo>
                  <a:lnTo>
                    <a:pt x="18694" y="9017"/>
                  </a:lnTo>
                  <a:cubicBezTo>
                    <a:pt x="18735" y="9024"/>
                    <a:pt x="18778" y="9028"/>
                    <a:pt x="18822" y="9028"/>
                  </a:cubicBezTo>
                  <a:cubicBezTo>
                    <a:pt x="19427" y="9028"/>
                    <a:pt x="20217" y="8321"/>
                    <a:pt x="20452" y="7852"/>
                  </a:cubicBezTo>
                  <a:cubicBezTo>
                    <a:pt x="20543" y="7693"/>
                    <a:pt x="20589" y="7533"/>
                    <a:pt x="20634" y="7373"/>
                  </a:cubicBezTo>
                  <a:lnTo>
                    <a:pt x="20634" y="7373"/>
                  </a:lnTo>
                  <a:cubicBezTo>
                    <a:pt x="19792" y="7687"/>
                    <a:pt x="18940" y="7948"/>
                    <a:pt x="18387" y="7948"/>
                  </a:cubicBezTo>
                  <a:cubicBezTo>
                    <a:pt x="18056" y="7948"/>
                    <a:pt x="17832" y="7855"/>
                    <a:pt x="17781" y="7624"/>
                  </a:cubicBezTo>
                  <a:cubicBezTo>
                    <a:pt x="17667" y="7008"/>
                    <a:pt x="18466" y="6026"/>
                    <a:pt x="19310" y="5228"/>
                  </a:cubicBezTo>
                  <a:cubicBezTo>
                    <a:pt x="19037" y="5228"/>
                    <a:pt x="18717" y="5319"/>
                    <a:pt x="18420" y="5433"/>
                  </a:cubicBezTo>
                  <a:cubicBezTo>
                    <a:pt x="18580" y="5365"/>
                    <a:pt x="18717" y="5068"/>
                    <a:pt x="18808" y="4748"/>
                  </a:cubicBezTo>
                  <a:cubicBezTo>
                    <a:pt x="18877" y="4520"/>
                    <a:pt x="18922" y="4269"/>
                    <a:pt x="18945" y="4155"/>
                  </a:cubicBezTo>
                  <a:cubicBezTo>
                    <a:pt x="19014" y="3675"/>
                    <a:pt x="19014" y="3150"/>
                    <a:pt x="18900" y="2671"/>
                  </a:cubicBezTo>
                  <a:cubicBezTo>
                    <a:pt x="18694" y="1644"/>
                    <a:pt x="18169" y="799"/>
                    <a:pt x="17302" y="229"/>
                  </a:cubicBezTo>
                  <a:cubicBezTo>
                    <a:pt x="17165" y="138"/>
                    <a:pt x="17028" y="46"/>
                    <a:pt x="16868" y="1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1"/>
            <p:cNvSpPr/>
            <p:nvPr/>
          </p:nvSpPr>
          <p:spPr>
            <a:xfrm>
              <a:off x="4598875" y="1165650"/>
              <a:ext cx="87925" cy="70925"/>
            </a:xfrm>
            <a:custGeom>
              <a:avLst/>
              <a:gdLst/>
              <a:ahLst/>
              <a:cxnLst/>
              <a:rect l="l" t="t" r="r" b="b"/>
              <a:pathLst>
                <a:path w="3517" h="2837" extrusionOk="0">
                  <a:moveTo>
                    <a:pt x="3167" y="1"/>
                  </a:moveTo>
                  <a:cubicBezTo>
                    <a:pt x="3022" y="1"/>
                    <a:pt x="2839" y="64"/>
                    <a:pt x="2649" y="191"/>
                  </a:cubicBezTo>
                  <a:cubicBezTo>
                    <a:pt x="2329" y="419"/>
                    <a:pt x="2147" y="762"/>
                    <a:pt x="2261" y="967"/>
                  </a:cubicBezTo>
                  <a:cubicBezTo>
                    <a:pt x="2301" y="1048"/>
                    <a:pt x="2391" y="1089"/>
                    <a:pt x="2507" y="1089"/>
                  </a:cubicBezTo>
                  <a:cubicBezTo>
                    <a:pt x="2652" y="1089"/>
                    <a:pt x="2836" y="1026"/>
                    <a:pt x="3014" y="899"/>
                  </a:cubicBezTo>
                  <a:cubicBezTo>
                    <a:pt x="3333" y="648"/>
                    <a:pt x="3516" y="305"/>
                    <a:pt x="3425" y="123"/>
                  </a:cubicBezTo>
                  <a:cubicBezTo>
                    <a:pt x="3374" y="41"/>
                    <a:pt x="3283" y="1"/>
                    <a:pt x="3167" y="1"/>
                  </a:cubicBezTo>
                  <a:close/>
                  <a:moveTo>
                    <a:pt x="1431" y="1324"/>
                  </a:moveTo>
                  <a:cubicBezTo>
                    <a:pt x="1225" y="1324"/>
                    <a:pt x="963" y="1415"/>
                    <a:pt x="709" y="1606"/>
                  </a:cubicBezTo>
                  <a:cubicBezTo>
                    <a:pt x="252" y="1926"/>
                    <a:pt x="1" y="2405"/>
                    <a:pt x="138" y="2656"/>
                  </a:cubicBezTo>
                  <a:cubicBezTo>
                    <a:pt x="199" y="2777"/>
                    <a:pt x="326" y="2836"/>
                    <a:pt x="489" y="2836"/>
                  </a:cubicBezTo>
                  <a:cubicBezTo>
                    <a:pt x="695" y="2836"/>
                    <a:pt x="956" y="2743"/>
                    <a:pt x="1211" y="2565"/>
                  </a:cubicBezTo>
                  <a:cubicBezTo>
                    <a:pt x="1644" y="2245"/>
                    <a:pt x="1918" y="1766"/>
                    <a:pt x="1781" y="1492"/>
                  </a:cubicBezTo>
                  <a:cubicBezTo>
                    <a:pt x="1721" y="1381"/>
                    <a:pt x="1593" y="1324"/>
                    <a:pt x="1431" y="1324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1"/>
            <p:cNvSpPr/>
            <p:nvPr/>
          </p:nvSpPr>
          <p:spPr>
            <a:xfrm>
              <a:off x="4245100" y="1478775"/>
              <a:ext cx="955825" cy="646975"/>
            </a:xfrm>
            <a:custGeom>
              <a:avLst/>
              <a:gdLst/>
              <a:ahLst/>
              <a:cxnLst/>
              <a:rect l="l" t="t" r="r" b="b"/>
              <a:pathLst>
                <a:path w="38233" h="25879" extrusionOk="0">
                  <a:moveTo>
                    <a:pt x="16497" y="0"/>
                  </a:moveTo>
                  <a:cubicBezTo>
                    <a:pt x="14193" y="0"/>
                    <a:pt x="11561" y="356"/>
                    <a:pt x="8651" y="1316"/>
                  </a:cubicBezTo>
                  <a:cubicBezTo>
                    <a:pt x="3150" y="3119"/>
                    <a:pt x="982" y="6794"/>
                    <a:pt x="0" y="10720"/>
                  </a:cubicBezTo>
                  <a:cubicBezTo>
                    <a:pt x="822" y="8871"/>
                    <a:pt x="2146" y="6794"/>
                    <a:pt x="4063" y="5949"/>
                  </a:cubicBezTo>
                  <a:lnTo>
                    <a:pt x="4063" y="5949"/>
                  </a:lnTo>
                  <a:cubicBezTo>
                    <a:pt x="4063" y="5949"/>
                    <a:pt x="2009" y="10583"/>
                    <a:pt x="5570" y="13710"/>
                  </a:cubicBezTo>
                  <a:cubicBezTo>
                    <a:pt x="7338" y="15263"/>
                    <a:pt x="9608" y="16315"/>
                    <a:pt x="11909" y="16315"/>
                  </a:cubicBezTo>
                  <a:cubicBezTo>
                    <a:pt x="14240" y="16315"/>
                    <a:pt x="16604" y="15234"/>
                    <a:pt x="18512" y="12500"/>
                  </a:cubicBezTo>
                  <a:cubicBezTo>
                    <a:pt x="18512" y="12500"/>
                    <a:pt x="20178" y="17203"/>
                    <a:pt x="24195" y="17203"/>
                  </a:cubicBezTo>
                  <a:cubicBezTo>
                    <a:pt x="24638" y="17203"/>
                    <a:pt x="25109" y="17146"/>
                    <a:pt x="25610" y="17019"/>
                  </a:cubicBezTo>
                  <a:lnTo>
                    <a:pt x="25610" y="17019"/>
                  </a:lnTo>
                  <a:cubicBezTo>
                    <a:pt x="25542" y="17270"/>
                    <a:pt x="25017" y="21950"/>
                    <a:pt x="28737" y="22429"/>
                  </a:cubicBezTo>
                  <a:cubicBezTo>
                    <a:pt x="28737" y="22429"/>
                    <a:pt x="26341" y="25761"/>
                    <a:pt x="27961" y="25876"/>
                  </a:cubicBezTo>
                  <a:cubicBezTo>
                    <a:pt x="27985" y="25877"/>
                    <a:pt x="28010" y="25878"/>
                    <a:pt x="28034" y="25878"/>
                  </a:cubicBezTo>
                  <a:cubicBezTo>
                    <a:pt x="29662" y="25878"/>
                    <a:pt x="32298" y="22201"/>
                    <a:pt x="32298" y="22201"/>
                  </a:cubicBezTo>
                  <a:cubicBezTo>
                    <a:pt x="32298" y="22201"/>
                    <a:pt x="33075" y="21875"/>
                    <a:pt x="34103" y="21875"/>
                  </a:cubicBezTo>
                  <a:cubicBezTo>
                    <a:pt x="34837" y="21875"/>
                    <a:pt x="35699" y="22041"/>
                    <a:pt x="36498" y="22612"/>
                  </a:cubicBezTo>
                  <a:cubicBezTo>
                    <a:pt x="36498" y="22612"/>
                    <a:pt x="36795" y="22452"/>
                    <a:pt x="37228" y="22064"/>
                  </a:cubicBezTo>
                  <a:cubicBezTo>
                    <a:pt x="36371" y="21401"/>
                    <a:pt x="35524" y="21171"/>
                    <a:pt x="34761" y="21171"/>
                  </a:cubicBezTo>
                  <a:cubicBezTo>
                    <a:pt x="33027" y="21171"/>
                    <a:pt x="31727" y="22361"/>
                    <a:pt x="31727" y="22361"/>
                  </a:cubicBezTo>
                  <a:cubicBezTo>
                    <a:pt x="31727" y="22361"/>
                    <a:pt x="38233" y="10423"/>
                    <a:pt x="26957" y="2891"/>
                  </a:cubicBezTo>
                  <a:cubicBezTo>
                    <a:pt x="26957" y="2891"/>
                    <a:pt x="23066" y="0"/>
                    <a:pt x="16497" y="0"/>
                  </a:cubicBezTo>
                  <a:close/>
                </a:path>
              </a:pathLst>
            </a:custGeom>
            <a:solidFill>
              <a:srgbClr val="802751">
                <a:alpha val="14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1"/>
            <p:cNvSpPr/>
            <p:nvPr/>
          </p:nvSpPr>
          <p:spPr>
            <a:xfrm>
              <a:off x="4127550" y="1342150"/>
              <a:ext cx="1181225" cy="769350"/>
            </a:xfrm>
            <a:custGeom>
              <a:avLst/>
              <a:gdLst/>
              <a:ahLst/>
              <a:cxnLst/>
              <a:rect l="l" t="t" r="r" b="b"/>
              <a:pathLst>
                <a:path w="47249" h="30774" extrusionOk="0">
                  <a:moveTo>
                    <a:pt x="22058" y="1"/>
                  </a:moveTo>
                  <a:cubicBezTo>
                    <a:pt x="17715" y="1"/>
                    <a:pt x="15704" y="2741"/>
                    <a:pt x="15704" y="2741"/>
                  </a:cubicBezTo>
                  <a:cubicBezTo>
                    <a:pt x="15704" y="2741"/>
                    <a:pt x="13569" y="1970"/>
                    <a:pt x="11715" y="1970"/>
                  </a:cubicBezTo>
                  <a:cubicBezTo>
                    <a:pt x="11076" y="1970"/>
                    <a:pt x="10471" y="2061"/>
                    <a:pt x="9998" y="2307"/>
                  </a:cubicBezTo>
                  <a:cubicBezTo>
                    <a:pt x="8126" y="3266"/>
                    <a:pt x="7578" y="6530"/>
                    <a:pt x="7578" y="6530"/>
                  </a:cubicBezTo>
                  <a:cubicBezTo>
                    <a:pt x="7578" y="6530"/>
                    <a:pt x="7091" y="6422"/>
                    <a:pt x="6383" y="6422"/>
                  </a:cubicBezTo>
                  <a:cubicBezTo>
                    <a:pt x="4951" y="6422"/>
                    <a:pt x="2614" y="6862"/>
                    <a:pt x="1575" y="9520"/>
                  </a:cubicBezTo>
                  <a:cubicBezTo>
                    <a:pt x="0" y="13491"/>
                    <a:pt x="2351" y="18193"/>
                    <a:pt x="4337" y="18855"/>
                  </a:cubicBezTo>
                  <a:cubicBezTo>
                    <a:pt x="4337" y="18855"/>
                    <a:pt x="5775" y="12487"/>
                    <a:pt x="9518" y="10844"/>
                  </a:cubicBezTo>
                  <a:lnTo>
                    <a:pt x="9518" y="10844"/>
                  </a:lnTo>
                  <a:cubicBezTo>
                    <a:pt x="9518" y="10844"/>
                    <a:pt x="7464" y="15500"/>
                    <a:pt x="11025" y="18627"/>
                  </a:cubicBezTo>
                  <a:cubicBezTo>
                    <a:pt x="12780" y="20178"/>
                    <a:pt x="15040" y="21224"/>
                    <a:pt x="17337" y="21224"/>
                  </a:cubicBezTo>
                  <a:cubicBezTo>
                    <a:pt x="19672" y="21224"/>
                    <a:pt x="22046" y="20144"/>
                    <a:pt x="23967" y="17417"/>
                  </a:cubicBezTo>
                  <a:cubicBezTo>
                    <a:pt x="23967" y="17417"/>
                    <a:pt x="25620" y="22115"/>
                    <a:pt x="29662" y="22115"/>
                  </a:cubicBezTo>
                  <a:cubicBezTo>
                    <a:pt x="30101" y="22115"/>
                    <a:pt x="30569" y="22060"/>
                    <a:pt x="31066" y="21937"/>
                  </a:cubicBezTo>
                  <a:lnTo>
                    <a:pt x="31066" y="21937"/>
                  </a:lnTo>
                  <a:cubicBezTo>
                    <a:pt x="30997" y="22165"/>
                    <a:pt x="30449" y="26867"/>
                    <a:pt x="34193" y="27346"/>
                  </a:cubicBezTo>
                  <a:cubicBezTo>
                    <a:pt x="34193" y="27346"/>
                    <a:pt x="31773" y="30656"/>
                    <a:pt x="33417" y="30770"/>
                  </a:cubicBezTo>
                  <a:cubicBezTo>
                    <a:pt x="33445" y="30772"/>
                    <a:pt x="33474" y="30774"/>
                    <a:pt x="33503" y="30774"/>
                  </a:cubicBezTo>
                  <a:cubicBezTo>
                    <a:pt x="35131" y="30774"/>
                    <a:pt x="37731" y="27095"/>
                    <a:pt x="37731" y="27095"/>
                  </a:cubicBezTo>
                  <a:cubicBezTo>
                    <a:pt x="37731" y="27095"/>
                    <a:pt x="38504" y="26773"/>
                    <a:pt x="39528" y="26773"/>
                  </a:cubicBezTo>
                  <a:cubicBezTo>
                    <a:pt x="40271" y="26773"/>
                    <a:pt x="41147" y="26943"/>
                    <a:pt x="41953" y="27529"/>
                  </a:cubicBezTo>
                  <a:cubicBezTo>
                    <a:pt x="41953" y="27529"/>
                    <a:pt x="44601" y="25908"/>
                    <a:pt x="45925" y="21457"/>
                  </a:cubicBezTo>
                  <a:cubicBezTo>
                    <a:pt x="47249" y="16984"/>
                    <a:pt x="42136" y="13742"/>
                    <a:pt x="38826" y="13080"/>
                  </a:cubicBezTo>
                  <a:cubicBezTo>
                    <a:pt x="38826" y="13080"/>
                    <a:pt x="34147" y="3654"/>
                    <a:pt x="26615" y="892"/>
                  </a:cubicBezTo>
                  <a:cubicBezTo>
                    <a:pt x="24879" y="248"/>
                    <a:pt x="23364" y="1"/>
                    <a:pt x="22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1"/>
            <p:cNvSpPr/>
            <p:nvPr/>
          </p:nvSpPr>
          <p:spPr>
            <a:xfrm>
              <a:off x="4127550" y="1437475"/>
              <a:ext cx="1118450" cy="674025"/>
            </a:xfrm>
            <a:custGeom>
              <a:avLst/>
              <a:gdLst/>
              <a:ahLst/>
              <a:cxnLst/>
              <a:rect l="l" t="t" r="r" b="b"/>
              <a:pathLst>
                <a:path w="44738" h="26961" extrusionOk="0">
                  <a:moveTo>
                    <a:pt x="8560" y="0"/>
                  </a:moveTo>
                  <a:cubicBezTo>
                    <a:pt x="7829" y="1256"/>
                    <a:pt x="7578" y="2717"/>
                    <a:pt x="7578" y="2717"/>
                  </a:cubicBezTo>
                  <a:cubicBezTo>
                    <a:pt x="7578" y="2717"/>
                    <a:pt x="7101" y="2611"/>
                    <a:pt x="6400" y="2611"/>
                  </a:cubicBezTo>
                  <a:cubicBezTo>
                    <a:pt x="6180" y="2611"/>
                    <a:pt x="5939" y="2621"/>
                    <a:pt x="5684" y="2648"/>
                  </a:cubicBezTo>
                  <a:cubicBezTo>
                    <a:pt x="6346" y="4657"/>
                    <a:pt x="6848" y="7441"/>
                    <a:pt x="4976" y="8240"/>
                  </a:cubicBezTo>
                  <a:cubicBezTo>
                    <a:pt x="4690" y="8360"/>
                    <a:pt x="4430" y="8415"/>
                    <a:pt x="4194" y="8415"/>
                  </a:cubicBezTo>
                  <a:cubicBezTo>
                    <a:pt x="2769" y="8415"/>
                    <a:pt x="2198" y="6435"/>
                    <a:pt x="1963" y="4908"/>
                  </a:cubicBezTo>
                  <a:cubicBezTo>
                    <a:pt x="1803" y="5159"/>
                    <a:pt x="1689" y="5433"/>
                    <a:pt x="1575" y="5707"/>
                  </a:cubicBezTo>
                  <a:cubicBezTo>
                    <a:pt x="0" y="9678"/>
                    <a:pt x="2351" y="14380"/>
                    <a:pt x="4337" y="15042"/>
                  </a:cubicBezTo>
                  <a:cubicBezTo>
                    <a:pt x="4337" y="15042"/>
                    <a:pt x="5775" y="8674"/>
                    <a:pt x="9518" y="7031"/>
                  </a:cubicBezTo>
                  <a:lnTo>
                    <a:pt x="9518" y="7031"/>
                  </a:lnTo>
                  <a:cubicBezTo>
                    <a:pt x="9518" y="7031"/>
                    <a:pt x="7464" y="11664"/>
                    <a:pt x="11025" y="14814"/>
                  </a:cubicBezTo>
                  <a:cubicBezTo>
                    <a:pt x="12780" y="16365"/>
                    <a:pt x="15040" y="17411"/>
                    <a:pt x="17337" y="17411"/>
                  </a:cubicBezTo>
                  <a:cubicBezTo>
                    <a:pt x="19672" y="17411"/>
                    <a:pt x="22046" y="16331"/>
                    <a:pt x="23967" y="13604"/>
                  </a:cubicBezTo>
                  <a:cubicBezTo>
                    <a:pt x="23967" y="13604"/>
                    <a:pt x="25620" y="18302"/>
                    <a:pt x="29662" y="18302"/>
                  </a:cubicBezTo>
                  <a:cubicBezTo>
                    <a:pt x="30101" y="18302"/>
                    <a:pt x="30569" y="18247"/>
                    <a:pt x="31066" y="18124"/>
                  </a:cubicBezTo>
                  <a:lnTo>
                    <a:pt x="31066" y="18124"/>
                  </a:lnTo>
                  <a:cubicBezTo>
                    <a:pt x="30997" y="18352"/>
                    <a:pt x="30449" y="23054"/>
                    <a:pt x="34193" y="23533"/>
                  </a:cubicBezTo>
                  <a:cubicBezTo>
                    <a:pt x="34193" y="23533"/>
                    <a:pt x="31773" y="26843"/>
                    <a:pt x="33417" y="26957"/>
                  </a:cubicBezTo>
                  <a:cubicBezTo>
                    <a:pt x="33445" y="26959"/>
                    <a:pt x="33474" y="26961"/>
                    <a:pt x="33503" y="26961"/>
                  </a:cubicBezTo>
                  <a:cubicBezTo>
                    <a:pt x="35131" y="26961"/>
                    <a:pt x="37731" y="23282"/>
                    <a:pt x="37731" y="23282"/>
                  </a:cubicBezTo>
                  <a:cubicBezTo>
                    <a:pt x="37731" y="23282"/>
                    <a:pt x="38504" y="22960"/>
                    <a:pt x="39528" y="22960"/>
                  </a:cubicBezTo>
                  <a:cubicBezTo>
                    <a:pt x="40271" y="22960"/>
                    <a:pt x="41147" y="23130"/>
                    <a:pt x="41953" y="23716"/>
                  </a:cubicBezTo>
                  <a:cubicBezTo>
                    <a:pt x="41953" y="23716"/>
                    <a:pt x="43437" y="22803"/>
                    <a:pt x="44738" y="20475"/>
                  </a:cubicBezTo>
                  <a:cubicBezTo>
                    <a:pt x="43300" y="19767"/>
                    <a:pt x="42364" y="16047"/>
                    <a:pt x="42364" y="16047"/>
                  </a:cubicBezTo>
                  <a:cubicBezTo>
                    <a:pt x="42364" y="16047"/>
                    <a:pt x="42008" y="19586"/>
                    <a:pt x="37602" y="19586"/>
                  </a:cubicBezTo>
                  <a:cubicBezTo>
                    <a:pt x="37547" y="19586"/>
                    <a:pt x="37491" y="19586"/>
                    <a:pt x="37434" y="19584"/>
                  </a:cubicBezTo>
                  <a:cubicBezTo>
                    <a:pt x="32892" y="19493"/>
                    <a:pt x="35014" y="13536"/>
                    <a:pt x="35014" y="13536"/>
                  </a:cubicBezTo>
                  <a:lnTo>
                    <a:pt x="35014" y="13536"/>
                  </a:lnTo>
                  <a:cubicBezTo>
                    <a:pt x="35014" y="13536"/>
                    <a:pt x="34231" y="14092"/>
                    <a:pt x="32466" y="14092"/>
                  </a:cubicBezTo>
                  <a:cubicBezTo>
                    <a:pt x="31727" y="14092"/>
                    <a:pt x="30816" y="13994"/>
                    <a:pt x="29719" y="13718"/>
                  </a:cubicBezTo>
                  <a:cubicBezTo>
                    <a:pt x="25999" y="12783"/>
                    <a:pt x="27299" y="9154"/>
                    <a:pt x="27299" y="9153"/>
                  </a:cubicBezTo>
                  <a:lnTo>
                    <a:pt x="27299" y="9153"/>
                  </a:lnTo>
                  <a:cubicBezTo>
                    <a:pt x="27299" y="9154"/>
                    <a:pt x="25445" y="11645"/>
                    <a:pt x="20362" y="11645"/>
                  </a:cubicBezTo>
                  <a:cubicBezTo>
                    <a:pt x="19215" y="11645"/>
                    <a:pt x="17903" y="11518"/>
                    <a:pt x="16412" y="11208"/>
                  </a:cubicBezTo>
                  <a:cubicBezTo>
                    <a:pt x="8309" y="9541"/>
                    <a:pt x="13444" y="1256"/>
                    <a:pt x="13444" y="1256"/>
                  </a:cubicBezTo>
                  <a:lnTo>
                    <a:pt x="13444" y="1256"/>
                  </a:lnTo>
                  <a:cubicBezTo>
                    <a:pt x="13444" y="1256"/>
                    <a:pt x="12779" y="1920"/>
                    <a:pt x="11525" y="1920"/>
                  </a:cubicBezTo>
                  <a:cubicBezTo>
                    <a:pt x="11087" y="1920"/>
                    <a:pt x="10577" y="1839"/>
                    <a:pt x="9998" y="1621"/>
                  </a:cubicBezTo>
                  <a:cubicBezTo>
                    <a:pt x="9381" y="1393"/>
                    <a:pt x="8925" y="776"/>
                    <a:pt x="8560" y="0"/>
                  </a:cubicBezTo>
                  <a:close/>
                </a:path>
              </a:pathLst>
            </a:custGeom>
            <a:solidFill>
              <a:srgbClr val="453F7D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1"/>
            <p:cNvSpPr/>
            <p:nvPr/>
          </p:nvSpPr>
          <p:spPr>
            <a:xfrm>
              <a:off x="4985200" y="1594325"/>
              <a:ext cx="85625" cy="130200"/>
            </a:xfrm>
            <a:custGeom>
              <a:avLst/>
              <a:gdLst/>
              <a:ahLst/>
              <a:cxnLst/>
              <a:rect l="l" t="t" r="r" b="b"/>
              <a:pathLst>
                <a:path w="3425" h="5208" extrusionOk="0">
                  <a:moveTo>
                    <a:pt x="77" y="1"/>
                  </a:moveTo>
                  <a:cubicBezTo>
                    <a:pt x="74" y="1"/>
                    <a:pt x="71" y="1"/>
                    <a:pt x="69" y="3"/>
                  </a:cubicBezTo>
                  <a:cubicBezTo>
                    <a:pt x="1" y="49"/>
                    <a:pt x="480" y="665"/>
                    <a:pt x="937" y="1304"/>
                  </a:cubicBezTo>
                  <a:cubicBezTo>
                    <a:pt x="1393" y="1921"/>
                    <a:pt x="1804" y="2583"/>
                    <a:pt x="1804" y="2583"/>
                  </a:cubicBezTo>
                  <a:cubicBezTo>
                    <a:pt x="1804" y="2583"/>
                    <a:pt x="1895" y="2742"/>
                    <a:pt x="2055" y="2971"/>
                  </a:cubicBezTo>
                  <a:cubicBezTo>
                    <a:pt x="2238" y="3199"/>
                    <a:pt x="2420" y="3541"/>
                    <a:pt x="2626" y="3861"/>
                  </a:cubicBezTo>
                  <a:cubicBezTo>
                    <a:pt x="3008" y="4512"/>
                    <a:pt x="3279" y="5208"/>
                    <a:pt x="3374" y="5208"/>
                  </a:cubicBezTo>
                  <a:cubicBezTo>
                    <a:pt x="3376" y="5208"/>
                    <a:pt x="3377" y="5208"/>
                    <a:pt x="3379" y="5207"/>
                  </a:cubicBezTo>
                  <a:cubicBezTo>
                    <a:pt x="3425" y="5207"/>
                    <a:pt x="3265" y="4431"/>
                    <a:pt x="2968" y="3701"/>
                  </a:cubicBezTo>
                  <a:cubicBezTo>
                    <a:pt x="2785" y="3336"/>
                    <a:pt x="2626" y="2971"/>
                    <a:pt x="2466" y="2719"/>
                  </a:cubicBezTo>
                  <a:cubicBezTo>
                    <a:pt x="2329" y="2468"/>
                    <a:pt x="2238" y="2286"/>
                    <a:pt x="2238" y="2286"/>
                  </a:cubicBezTo>
                  <a:cubicBezTo>
                    <a:pt x="2238" y="2286"/>
                    <a:pt x="1758" y="1647"/>
                    <a:pt x="1233" y="1076"/>
                  </a:cubicBezTo>
                  <a:cubicBezTo>
                    <a:pt x="708" y="507"/>
                    <a:pt x="161" y="1"/>
                    <a:pt x="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1"/>
            <p:cNvSpPr/>
            <p:nvPr/>
          </p:nvSpPr>
          <p:spPr>
            <a:xfrm>
              <a:off x="5102175" y="1922500"/>
              <a:ext cx="71925" cy="89825"/>
            </a:xfrm>
            <a:custGeom>
              <a:avLst/>
              <a:gdLst/>
              <a:ahLst/>
              <a:cxnLst/>
              <a:rect l="l" t="t" r="r" b="b"/>
              <a:pathLst>
                <a:path w="2877" h="3593" extrusionOk="0">
                  <a:moveTo>
                    <a:pt x="2786" y="1"/>
                  </a:moveTo>
                  <a:cubicBezTo>
                    <a:pt x="2740" y="1"/>
                    <a:pt x="2694" y="161"/>
                    <a:pt x="2649" y="366"/>
                  </a:cubicBezTo>
                  <a:cubicBezTo>
                    <a:pt x="2626" y="480"/>
                    <a:pt x="2626" y="617"/>
                    <a:pt x="2580" y="731"/>
                  </a:cubicBezTo>
                  <a:cubicBezTo>
                    <a:pt x="2535" y="868"/>
                    <a:pt x="2489" y="1005"/>
                    <a:pt x="2443" y="1142"/>
                  </a:cubicBezTo>
                  <a:cubicBezTo>
                    <a:pt x="2398" y="1279"/>
                    <a:pt x="2306" y="1393"/>
                    <a:pt x="2238" y="1507"/>
                  </a:cubicBezTo>
                  <a:cubicBezTo>
                    <a:pt x="2192" y="1621"/>
                    <a:pt x="2124" y="1736"/>
                    <a:pt x="2055" y="1804"/>
                  </a:cubicBezTo>
                  <a:lnTo>
                    <a:pt x="1827" y="2078"/>
                  </a:lnTo>
                  <a:cubicBezTo>
                    <a:pt x="1827" y="2078"/>
                    <a:pt x="1485" y="2512"/>
                    <a:pt x="1005" y="2854"/>
                  </a:cubicBezTo>
                  <a:cubicBezTo>
                    <a:pt x="526" y="3219"/>
                    <a:pt x="1" y="3516"/>
                    <a:pt x="47" y="3584"/>
                  </a:cubicBezTo>
                  <a:cubicBezTo>
                    <a:pt x="49" y="3590"/>
                    <a:pt x="59" y="3592"/>
                    <a:pt x="75" y="3592"/>
                  </a:cubicBezTo>
                  <a:cubicBezTo>
                    <a:pt x="199" y="3592"/>
                    <a:pt x="705" y="3437"/>
                    <a:pt x="1211" y="3174"/>
                  </a:cubicBezTo>
                  <a:cubicBezTo>
                    <a:pt x="1758" y="2877"/>
                    <a:pt x="2238" y="2420"/>
                    <a:pt x="2238" y="2420"/>
                  </a:cubicBezTo>
                  <a:cubicBezTo>
                    <a:pt x="2238" y="2420"/>
                    <a:pt x="2329" y="2283"/>
                    <a:pt x="2466" y="2078"/>
                  </a:cubicBezTo>
                  <a:cubicBezTo>
                    <a:pt x="2535" y="1987"/>
                    <a:pt x="2580" y="1850"/>
                    <a:pt x="2649" y="1690"/>
                  </a:cubicBezTo>
                  <a:cubicBezTo>
                    <a:pt x="2694" y="1553"/>
                    <a:pt x="2763" y="1416"/>
                    <a:pt x="2786" y="1256"/>
                  </a:cubicBezTo>
                  <a:cubicBezTo>
                    <a:pt x="2808" y="1096"/>
                    <a:pt x="2831" y="937"/>
                    <a:pt x="2854" y="777"/>
                  </a:cubicBezTo>
                  <a:cubicBezTo>
                    <a:pt x="2877" y="640"/>
                    <a:pt x="2854" y="503"/>
                    <a:pt x="2854" y="389"/>
                  </a:cubicBezTo>
                  <a:cubicBezTo>
                    <a:pt x="2854" y="161"/>
                    <a:pt x="2831" y="1"/>
                    <a:pt x="2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1"/>
            <p:cNvSpPr/>
            <p:nvPr/>
          </p:nvSpPr>
          <p:spPr>
            <a:xfrm>
              <a:off x="4630850" y="1432675"/>
              <a:ext cx="240825" cy="125825"/>
            </a:xfrm>
            <a:custGeom>
              <a:avLst/>
              <a:gdLst/>
              <a:ahLst/>
              <a:cxnLst/>
              <a:rect l="l" t="t" r="r" b="b"/>
              <a:pathLst>
                <a:path w="9633" h="5033" extrusionOk="0">
                  <a:moveTo>
                    <a:pt x="23" y="0"/>
                  </a:moveTo>
                  <a:cubicBezTo>
                    <a:pt x="8" y="0"/>
                    <a:pt x="0" y="3"/>
                    <a:pt x="0" y="10"/>
                  </a:cubicBezTo>
                  <a:cubicBezTo>
                    <a:pt x="0" y="33"/>
                    <a:pt x="69" y="55"/>
                    <a:pt x="228" y="124"/>
                  </a:cubicBezTo>
                  <a:cubicBezTo>
                    <a:pt x="365" y="192"/>
                    <a:pt x="571" y="261"/>
                    <a:pt x="845" y="329"/>
                  </a:cubicBezTo>
                  <a:cubicBezTo>
                    <a:pt x="1370" y="443"/>
                    <a:pt x="2100" y="489"/>
                    <a:pt x="2785" y="558"/>
                  </a:cubicBezTo>
                  <a:cubicBezTo>
                    <a:pt x="2967" y="580"/>
                    <a:pt x="3127" y="603"/>
                    <a:pt x="3310" y="649"/>
                  </a:cubicBezTo>
                  <a:cubicBezTo>
                    <a:pt x="3470" y="672"/>
                    <a:pt x="3629" y="694"/>
                    <a:pt x="3789" y="740"/>
                  </a:cubicBezTo>
                  <a:cubicBezTo>
                    <a:pt x="4086" y="854"/>
                    <a:pt x="4383" y="946"/>
                    <a:pt x="4611" y="1014"/>
                  </a:cubicBezTo>
                  <a:cubicBezTo>
                    <a:pt x="5090" y="1242"/>
                    <a:pt x="5387" y="1379"/>
                    <a:pt x="5387" y="1379"/>
                  </a:cubicBezTo>
                  <a:cubicBezTo>
                    <a:pt x="5387" y="1379"/>
                    <a:pt x="5410" y="1379"/>
                    <a:pt x="5455" y="1402"/>
                  </a:cubicBezTo>
                  <a:cubicBezTo>
                    <a:pt x="5478" y="1425"/>
                    <a:pt x="5547" y="1448"/>
                    <a:pt x="5592" y="1493"/>
                  </a:cubicBezTo>
                  <a:cubicBezTo>
                    <a:pt x="5729" y="1562"/>
                    <a:pt x="5912" y="1676"/>
                    <a:pt x="6140" y="1790"/>
                  </a:cubicBezTo>
                  <a:cubicBezTo>
                    <a:pt x="6368" y="1927"/>
                    <a:pt x="6597" y="2110"/>
                    <a:pt x="6871" y="2292"/>
                  </a:cubicBezTo>
                  <a:cubicBezTo>
                    <a:pt x="7145" y="2498"/>
                    <a:pt x="7396" y="2749"/>
                    <a:pt x="7670" y="2954"/>
                  </a:cubicBezTo>
                  <a:cubicBezTo>
                    <a:pt x="8677" y="3895"/>
                    <a:pt x="9487" y="5033"/>
                    <a:pt x="9582" y="5033"/>
                  </a:cubicBezTo>
                  <a:cubicBezTo>
                    <a:pt x="9584" y="5033"/>
                    <a:pt x="9586" y="5032"/>
                    <a:pt x="9587" y="5031"/>
                  </a:cubicBezTo>
                  <a:cubicBezTo>
                    <a:pt x="9632" y="5008"/>
                    <a:pt x="8925" y="3753"/>
                    <a:pt x="7921" y="2703"/>
                  </a:cubicBezTo>
                  <a:cubicBezTo>
                    <a:pt x="7670" y="2452"/>
                    <a:pt x="7418" y="2178"/>
                    <a:pt x="7145" y="1973"/>
                  </a:cubicBezTo>
                  <a:cubicBezTo>
                    <a:pt x="6893" y="1744"/>
                    <a:pt x="6642" y="1539"/>
                    <a:pt x="6414" y="1402"/>
                  </a:cubicBezTo>
                  <a:cubicBezTo>
                    <a:pt x="6186" y="1242"/>
                    <a:pt x="5980" y="1128"/>
                    <a:pt x="5843" y="1037"/>
                  </a:cubicBezTo>
                  <a:cubicBezTo>
                    <a:pt x="5775" y="991"/>
                    <a:pt x="5729" y="968"/>
                    <a:pt x="5684" y="946"/>
                  </a:cubicBezTo>
                  <a:cubicBezTo>
                    <a:pt x="5661" y="923"/>
                    <a:pt x="5638" y="900"/>
                    <a:pt x="5638" y="900"/>
                  </a:cubicBezTo>
                  <a:cubicBezTo>
                    <a:pt x="5638" y="900"/>
                    <a:pt x="5296" y="763"/>
                    <a:pt x="4794" y="558"/>
                  </a:cubicBezTo>
                  <a:cubicBezTo>
                    <a:pt x="4520" y="489"/>
                    <a:pt x="4223" y="398"/>
                    <a:pt x="3881" y="329"/>
                  </a:cubicBezTo>
                  <a:cubicBezTo>
                    <a:pt x="3721" y="284"/>
                    <a:pt x="3538" y="261"/>
                    <a:pt x="3356" y="238"/>
                  </a:cubicBezTo>
                  <a:cubicBezTo>
                    <a:pt x="3173" y="215"/>
                    <a:pt x="2990" y="215"/>
                    <a:pt x="2808" y="192"/>
                  </a:cubicBezTo>
                  <a:cubicBezTo>
                    <a:pt x="2100" y="170"/>
                    <a:pt x="1393" y="192"/>
                    <a:pt x="868" y="124"/>
                  </a:cubicBezTo>
                  <a:cubicBezTo>
                    <a:pt x="616" y="101"/>
                    <a:pt x="388" y="78"/>
                    <a:pt x="251" y="33"/>
                  </a:cubicBezTo>
                  <a:cubicBezTo>
                    <a:pt x="138" y="16"/>
                    <a:pt x="60" y="0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1"/>
            <p:cNvSpPr/>
            <p:nvPr/>
          </p:nvSpPr>
          <p:spPr>
            <a:xfrm>
              <a:off x="4403725" y="1488450"/>
              <a:ext cx="59950" cy="215550"/>
            </a:xfrm>
            <a:custGeom>
              <a:avLst/>
              <a:gdLst/>
              <a:ahLst/>
              <a:cxnLst/>
              <a:rect l="l" t="t" r="r" b="b"/>
              <a:pathLst>
                <a:path w="2398" h="8622" extrusionOk="0">
                  <a:moveTo>
                    <a:pt x="2347" y="1"/>
                  </a:moveTo>
                  <a:cubicBezTo>
                    <a:pt x="2241" y="1"/>
                    <a:pt x="1984" y="82"/>
                    <a:pt x="1713" y="335"/>
                  </a:cubicBezTo>
                  <a:cubicBezTo>
                    <a:pt x="1347" y="632"/>
                    <a:pt x="1005" y="1157"/>
                    <a:pt x="777" y="1705"/>
                  </a:cubicBezTo>
                  <a:cubicBezTo>
                    <a:pt x="526" y="2252"/>
                    <a:pt x="343" y="2823"/>
                    <a:pt x="206" y="3257"/>
                  </a:cubicBezTo>
                  <a:cubicBezTo>
                    <a:pt x="161" y="3485"/>
                    <a:pt x="115" y="3668"/>
                    <a:pt x="92" y="3782"/>
                  </a:cubicBezTo>
                  <a:cubicBezTo>
                    <a:pt x="69" y="3919"/>
                    <a:pt x="46" y="3987"/>
                    <a:pt x="46" y="3987"/>
                  </a:cubicBezTo>
                  <a:cubicBezTo>
                    <a:pt x="46" y="3987"/>
                    <a:pt x="46" y="4079"/>
                    <a:pt x="46" y="4215"/>
                  </a:cubicBezTo>
                  <a:cubicBezTo>
                    <a:pt x="24" y="4330"/>
                    <a:pt x="1" y="4535"/>
                    <a:pt x="1" y="4763"/>
                  </a:cubicBezTo>
                  <a:cubicBezTo>
                    <a:pt x="24" y="4992"/>
                    <a:pt x="1" y="5243"/>
                    <a:pt x="46" y="5539"/>
                  </a:cubicBezTo>
                  <a:cubicBezTo>
                    <a:pt x="69" y="5676"/>
                    <a:pt x="92" y="5813"/>
                    <a:pt x="115" y="5973"/>
                  </a:cubicBezTo>
                  <a:cubicBezTo>
                    <a:pt x="138" y="6110"/>
                    <a:pt x="161" y="6270"/>
                    <a:pt x="206" y="6407"/>
                  </a:cubicBezTo>
                  <a:cubicBezTo>
                    <a:pt x="455" y="7581"/>
                    <a:pt x="1016" y="8621"/>
                    <a:pt x="1094" y="8621"/>
                  </a:cubicBezTo>
                  <a:cubicBezTo>
                    <a:pt x="1095" y="8621"/>
                    <a:pt x="1096" y="8621"/>
                    <a:pt x="1096" y="8621"/>
                  </a:cubicBezTo>
                  <a:cubicBezTo>
                    <a:pt x="1165" y="8575"/>
                    <a:pt x="708" y="7479"/>
                    <a:pt x="571" y="6338"/>
                  </a:cubicBezTo>
                  <a:cubicBezTo>
                    <a:pt x="549" y="6201"/>
                    <a:pt x="526" y="6064"/>
                    <a:pt x="503" y="5905"/>
                  </a:cubicBezTo>
                  <a:cubicBezTo>
                    <a:pt x="503" y="5768"/>
                    <a:pt x="503" y="5631"/>
                    <a:pt x="480" y="5494"/>
                  </a:cubicBezTo>
                  <a:cubicBezTo>
                    <a:pt x="457" y="5243"/>
                    <a:pt x="503" y="4992"/>
                    <a:pt x="503" y="4763"/>
                  </a:cubicBezTo>
                  <a:cubicBezTo>
                    <a:pt x="503" y="4558"/>
                    <a:pt x="526" y="4375"/>
                    <a:pt x="549" y="4261"/>
                  </a:cubicBezTo>
                  <a:cubicBezTo>
                    <a:pt x="571" y="4147"/>
                    <a:pt x="571" y="4079"/>
                    <a:pt x="571" y="4079"/>
                  </a:cubicBezTo>
                  <a:cubicBezTo>
                    <a:pt x="571" y="4079"/>
                    <a:pt x="571" y="3987"/>
                    <a:pt x="594" y="3873"/>
                  </a:cubicBezTo>
                  <a:cubicBezTo>
                    <a:pt x="617" y="3759"/>
                    <a:pt x="640" y="3576"/>
                    <a:pt x="685" y="3371"/>
                  </a:cubicBezTo>
                  <a:cubicBezTo>
                    <a:pt x="777" y="2960"/>
                    <a:pt x="914" y="2389"/>
                    <a:pt x="1119" y="1842"/>
                  </a:cubicBezTo>
                  <a:cubicBezTo>
                    <a:pt x="1302" y="1317"/>
                    <a:pt x="1576" y="792"/>
                    <a:pt x="1850" y="495"/>
                  </a:cubicBezTo>
                  <a:cubicBezTo>
                    <a:pt x="2123" y="153"/>
                    <a:pt x="2397" y="38"/>
                    <a:pt x="2397" y="16"/>
                  </a:cubicBezTo>
                  <a:cubicBezTo>
                    <a:pt x="2393" y="6"/>
                    <a:pt x="2375" y="1"/>
                    <a:pt x="2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1"/>
            <p:cNvSpPr/>
            <p:nvPr/>
          </p:nvSpPr>
          <p:spPr>
            <a:xfrm>
              <a:off x="4488750" y="1646875"/>
              <a:ext cx="51950" cy="58000"/>
            </a:xfrm>
            <a:custGeom>
              <a:avLst/>
              <a:gdLst/>
              <a:ahLst/>
              <a:cxnLst/>
              <a:rect l="l" t="t" r="r" b="b"/>
              <a:pathLst>
                <a:path w="2078" h="2320" extrusionOk="0">
                  <a:moveTo>
                    <a:pt x="54" y="0"/>
                  </a:moveTo>
                  <a:cubicBezTo>
                    <a:pt x="52" y="0"/>
                    <a:pt x="49" y="1"/>
                    <a:pt x="46" y="1"/>
                  </a:cubicBezTo>
                  <a:cubicBezTo>
                    <a:pt x="1" y="1"/>
                    <a:pt x="1" y="435"/>
                    <a:pt x="138" y="846"/>
                  </a:cubicBezTo>
                  <a:cubicBezTo>
                    <a:pt x="206" y="1028"/>
                    <a:pt x="275" y="1234"/>
                    <a:pt x="366" y="1371"/>
                  </a:cubicBezTo>
                  <a:cubicBezTo>
                    <a:pt x="457" y="1508"/>
                    <a:pt x="526" y="1599"/>
                    <a:pt x="526" y="1599"/>
                  </a:cubicBezTo>
                  <a:cubicBezTo>
                    <a:pt x="526" y="1599"/>
                    <a:pt x="822" y="1941"/>
                    <a:pt x="1210" y="2147"/>
                  </a:cubicBezTo>
                  <a:cubicBezTo>
                    <a:pt x="1484" y="2269"/>
                    <a:pt x="1768" y="2319"/>
                    <a:pt x="1927" y="2319"/>
                  </a:cubicBezTo>
                  <a:cubicBezTo>
                    <a:pt x="2007" y="2319"/>
                    <a:pt x="2055" y="2307"/>
                    <a:pt x="2055" y="2284"/>
                  </a:cubicBezTo>
                  <a:cubicBezTo>
                    <a:pt x="2078" y="2192"/>
                    <a:pt x="1690" y="2055"/>
                    <a:pt x="1416" y="1827"/>
                  </a:cubicBezTo>
                  <a:cubicBezTo>
                    <a:pt x="1279" y="1690"/>
                    <a:pt x="1142" y="1576"/>
                    <a:pt x="1073" y="1462"/>
                  </a:cubicBezTo>
                  <a:cubicBezTo>
                    <a:pt x="982" y="1348"/>
                    <a:pt x="914" y="1279"/>
                    <a:pt x="914" y="1279"/>
                  </a:cubicBezTo>
                  <a:cubicBezTo>
                    <a:pt x="914" y="1279"/>
                    <a:pt x="868" y="1211"/>
                    <a:pt x="777" y="1097"/>
                  </a:cubicBezTo>
                  <a:cubicBezTo>
                    <a:pt x="663" y="1006"/>
                    <a:pt x="571" y="846"/>
                    <a:pt x="457" y="686"/>
                  </a:cubicBezTo>
                  <a:cubicBezTo>
                    <a:pt x="280" y="375"/>
                    <a:pt x="145" y="0"/>
                    <a:pt x="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1"/>
            <p:cNvSpPr/>
            <p:nvPr/>
          </p:nvSpPr>
          <p:spPr>
            <a:xfrm>
              <a:off x="4185750" y="1568725"/>
              <a:ext cx="53100" cy="151800"/>
            </a:xfrm>
            <a:custGeom>
              <a:avLst/>
              <a:gdLst/>
              <a:ahLst/>
              <a:cxnLst/>
              <a:rect l="l" t="t" r="r" b="b"/>
              <a:pathLst>
                <a:path w="2124" h="6072" extrusionOk="0">
                  <a:moveTo>
                    <a:pt x="1005" y="0"/>
                  </a:moveTo>
                  <a:cubicBezTo>
                    <a:pt x="1005" y="0"/>
                    <a:pt x="959" y="23"/>
                    <a:pt x="891" y="114"/>
                  </a:cubicBezTo>
                  <a:cubicBezTo>
                    <a:pt x="822" y="183"/>
                    <a:pt x="731" y="297"/>
                    <a:pt x="640" y="434"/>
                  </a:cubicBezTo>
                  <a:cubicBezTo>
                    <a:pt x="457" y="731"/>
                    <a:pt x="297" y="1164"/>
                    <a:pt x="183" y="1598"/>
                  </a:cubicBezTo>
                  <a:cubicBezTo>
                    <a:pt x="69" y="2032"/>
                    <a:pt x="23" y="2488"/>
                    <a:pt x="0" y="2830"/>
                  </a:cubicBezTo>
                  <a:cubicBezTo>
                    <a:pt x="0" y="3173"/>
                    <a:pt x="0" y="3401"/>
                    <a:pt x="0" y="3401"/>
                  </a:cubicBezTo>
                  <a:cubicBezTo>
                    <a:pt x="0" y="3401"/>
                    <a:pt x="23" y="3629"/>
                    <a:pt x="92" y="3972"/>
                  </a:cubicBezTo>
                  <a:cubicBezTo>
                    <a:pt x="183" y="4314"/>
                    <a:pt x="320" y="4771"/>
                    <a:pt x="594" y="5159"/>
                  </a:cubicBezTo>
                  <a:cubicBezTo>
                    <a:pt x="845" y="5547"/>
                    <a:pt x="1233" y="5866"/>
                    <a:pt x="1575" y="5980"/>
                  </a:cubicBezTo>
                  <a:cubicBezTo>
                    <a:pt x="1644" y="6003"/>
                    <a:pt x="1712" y="6026"/>
                    <a:pt x="1781" y="6049"/>
                  </a:cubicBezTo>
                  <a:cubicBezTo>
                    <a:pt x="1849" y="6049"/>
                    <a:pt x="1918" y="6049"/>
                    <a:pt x="1963" y="6072"/>
                  </a:cubicBezTo>
                  <a:cubicBezTo>
                    <a:pt x="2078" y="6072"/>
                    <a:pt x="2123" y="6072"/>
                    <a:pt x="2123" y="6049"/>
                  </a:cubicBezTo>
                  <a:cubicBezTo>
                    <a:pt x="2123" y="6026"/>
                    <a:pt x="2078" y="6003"/>
                    <a:pt x="1986" y="5958"/>
                  </a:cubicBezTo>
                  <a:cubicBezTo>
                    <a:pt x="1963" y="5935"/>
                    <a:pt x="1895" y="5912"/>
                    <a:pt x="1849" y="5889"/>
                  </a:cubicBezTo>
                  <a:cubicBezTo>
                    <a:pt x="1781" y="5866"/>
                    <a:pt x="1712" y="5843"/>
                    <a:pt x="1644" y="5798"/>
                  </a:cubicBezTo>
                  <a:cubicBezTo>
                    <a:pt x="1370" y="5638"/>
                    <a:pt x="1096" y="5318"/>
                    <a:pt x="913" y="4976"/>
                  </a:cubicBezTo>
                  <a:cubicBezTo>
                    <a:pt x="708" y="4611"/>
                    <a:pt x="640" y="4200"/>
                    <a:pt x="571" y="3880"/>
                  </a:cubicBezTo>
                  <a:cubicBezTo>
                    <a:pt x="525" y="3584"/>
                    <a:pt x="525" y="3355"/>
                    <a:pt x="525" y="3355"/>
                  </a:cubicBezTo>
                  <a:cubicBezTo>
                    <a:pt x="525" y="3355"/>
                    <a:pt x="503" y="3150"/>
                    <a:pt x="480" y="2830"/>
                  </a:cubicBezTo>
                  <a:cubicBezTo>
                    <a:pt x="480" y="2511"/>
                    <a:pt x="480" y="2100"/>
                    <a:pt x="548" y="1666"/>
                  </a:cubicBezTo>
                  <a:cubicBezTo>
                    <a:pt x="617" y="1256"/>
                    <a:pt x="708" y="822"/>
                    <a:pt x="822" y="525"/>
                  </a:cubicBezTo>
                  <a:cubicBezTo>
                    <a:pt x="868" y="365"/>
                    <a:pt x="936" y="251"/>
                    <a:pt x="982" y="160"/>
                  </a:cubicBezTo>
                  <a:cubicBezTo>
                    <a:pt x="1005" y="69"/>
                    <a:pt x="1028" y="23"/>
                    <a:pt x="1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1"/>
            <p:cNvSpPr/>
            <p:nvPr/>
          </p:nvSpPr>
          <p:spPr>
            <a:xfrm>
              <a:off x="5116450" y="1726700"/>
              <a:ext cx="46825" cy="141100"/>
            </a:xfrm>
            <a:custGeom>
              <a:avLst/>
              <a:gdLst/>
              <a:ahLst/>
              <a:cxnLst/>
              <a:rect l="l" t="t" r="r" b="b"/>
              <a:pathLst>
                <a:path w="1873" h="5644" extrusionOk="0">
                  <a:moveTo>
                    <a:pt x="35" y="0"/>
                  </a:moveTo>
                  <a:cubicBezTo>
                    <a:pt x="30" y="0"/>
                    <a:pt x="26" y="1"/>
                    <a:pt x="23" y="4"/>
                  </a:cubicBezTo>
                  <a:cubicBezTo>
                    <a:pt x="1" y="49"/>
                    <a:pt x="137" y="186"/>
                    <a:pt x="343" y="392"/>
                  </a:cubicBezTo>
                  <a:cubicBezTo>
                    <a:pt x="526" y="620"/>
                    <a:pt x="777" y="894"/>
                    <a:pt x="936" y="1236"/>
                  </a:cubicBezTo>
                  <a:cubicBezTo>
                    <a:pt x="1119" y="1556"/>
                    <a:pt x="1233" y="1921"/>
                    <a:pt x="1279" y="2195"/>
                  </a:cubicBezTo>
                  <a:cubicBezTo>
                    <a:pt x="1302" y="2309"/>
                    <a:pt x="1302" y="2423"/>
                    <a:pt x="1324" y="2515"/>
                  </a:cubicBezTo>
                  <a:cubicBezTo>
                    <a:pt x="1324" y="2583"/>
                    <a:pt x="1324" y="2629"/>
                    <a:pt x="1324" y="2629"/>
                  </a:cubicBezTo>
                  <a:cubicBezTo>
                    <a:pt x="1324" y="2629"/>
                    <a:pt x="1347" y="2811"/>
                    <a:pt x="1370" y="3085"/>
                  </a:cubicBezTo>
                  <a:cubicBezTo>
                    <a:pt x="1370" y="3382"/>
                    <a:pt x="1347" y="3747"/>
                    <a:pt x="1302" y="4135"/>
                  </a:cubicBezTo>
                  <a:cubicBezTo>
                    <a:pt x="1187" y="4888"/>
                    <a:pt x="891" y="5619"/>
                    <a:pt x="959" y="5642"/>
                  </a:cubicBezTo>
                  <a:cubicBezTo>
                    <a:pt x="961" y="5643"/>
                    <a:pt x="964" y="5644"/>
                    <a:pt x="967" y="5644"/>
                  </a:cubicBezTo>
                  <a:cubicBezTo>
                    <a:pt x="1054" y="5644"/>
                    <a:pt x="1446" y="4977"/>
                    <a:pt x="1667" y="4204"/>
                  </a:cubicBezTo>
                  <a:cubicBezTo>
                    <a:pt x="1758" y="3816"/>
                    <a:pt x="1849" y="3405"/>
                    <a:pt x="1849" y="3108"/>
                  </a:cubicBezTo>
                  <a:cubicBezTo>
                    <a:pt x="1872" y="2788"/>
                    <a:pt x="1849" y="2583"/>
                    <a:pt x="1849" y="2583"/>
                  </a:cubicBezTo>
                  <a:cubicBezTo>
                    <a:pt x="1849" y="2583"/>
                    <a:pt x="1849" y="2537"/>
                    <a:pt x="1827" y="2446"/>
                  </a:cubicBezTo>
                  <a:cubicBezTo>
                    <a:pt x="1804" y="2355"/>
                    <a:pt x="1781" y="2218"/>
                    <a:pt x="1735" y="2081"/>
                  </a:cubicBezTo>
                  <a:cubicBezTo>
                    <a:pt x="1667" y="1761"/>
                    <a:pt x="1484" y="1373"/>
                    <a:pt x="1256" y="1031"/>
                  </a:cubicBezTo>
                  <a:cubicBezTo>
                    <a:pt x="1028" y="689"/>
                    <a:pt x="708" y="415"/>
                    <a:pt x="480" y="232"/>
                  </a:cubicBezTo>
                  <a:cubicBezTo>
                    <a:pt x="254" y="89"/>
                    <a:pt x="84" y="0"/>
                    <a:pt x="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1"/>
            <p:cNvSpPr/>
            <p:nvPr/>
          </p:nvSpPr>
          <p:spPr>
            <a:xfrm>
              <a:off x="5049125" y="1822575"/>
              <a:ext cx="28550" cy="85125"/>
            </a:xfrm>
            <a:custGeom>
              <a:avLst/>
              <a:gdLst/>
              <a:ahLst/>
              <a:cxnLst/>
              <a:rect l="l" t="t" r="r" b="b"/>
              <a:pathLst>
                <a:path w="1142" h="3405" extrusionOk="0">
                  <a:moveTo>
                    <a:pt x="676" y="0"/>
                  </a:moveTo>
                  <a:cubicBezTo>
                    <a:pt x="671" y="0"/>
                    <a:pt x="666" y="1"/>
                    <a:pt x="662" y="3"/>
                  </a:cubicBezTo>
                  <a:cubicBezTo>
                    <a:pt x="616" y="26"/>
                    <a:pt x="708" y="460"/>
                    <a:pt x="685" y="916"/>
                  </a:cubicBezTo>
                  <a:cubicBezTo>
                    <a:pt x="685" y="1373"/>
                    <a:pt x="616" y="1829"/>
                    <a:pt x="616" y="1829"/>
                  </a:cubicBezTo>
                  <a:cubicBezTo>
                    <a:pt x="616" y="1829"/>
                    <a:pt x="594" y="1921"/>
                    <a:pt x="594" y="2103"/>
                  </a:cubicBezTo>
                  <a:cubicBezTo>
                    <a:pt x="571" y="2263"/>
                    <a:pt x="548" y="2469"/>
                    <a:pt x="479" y="2674"/>
                  </a:cubicBezTo>
                  <a:cubicBezTo>
                    <a:pt x="434" y="2879"/>
                    <a:pt x="343" y="3062"/>
                    <a:pt x="228" y="3176"/>
                  </a:cubicBezTo>
                  <a:cubicBezTo>
                    <a:pt x="114" y="3290"/>
                    <a:pt x="0" y="3359"/>
                    <a:pt x="23" y="3382"/>
                  </a:cubicBezTo>
                  <a:cubicBezTo>
                    <a:pt x="23" y="3404"/>
                    <a:pt x="69" y="3404"/>
                    <a:pt x="114" y="3404"/>
                  </a:cubicBezTo>
                  <a:cubicBezTo>
                    <a:pt x="160" y="3404"/>
                    <a:pt x="251" y="3404"/>
                    <a:pt x="343" y="3336"/>
                  </a:cubicBezTo>
                  <a:cubicBezTo>
                    <a:pt x="525" y="3267"/>
                    <a:pt x="708" y="3062"/>
                    <a:pt x="822" y="2834"/>
                  </a:cubicBezTo>
                  <a:cubicBezTo>
                    <a:pt x="959" y="2605"/>
                    <a:pt x="1027" y="2354"/>
                    <a:pt x="1073" y="2172"/>
                  </a:cubicBezTo>
                  <a:cubicBezTo>
                    <a:pt x="1119" y="1989"/>
                    <a:pt x="1141" y="1875"/>
                    <a:pt x="1141" y="1875"/>
                  </a:cubicBezTo>
                  <a:cubicBezTo>
                    <a:pt x="1141" y="1875"/>
                    <a:pt x="1141" y="1373"/>
                    <a:pt x="1050" y="894"/>
                  </a:cubicBezTo>
                  <a:cubicBezTo>
                    <a:pt x="985" y="437"/>
                    <a:pt x="774" y="0"/>
                    <a:pt x="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1"/>
            <p:cNvSpPr/>
            <p:nvPr/>
          </p:nvSpPr>
          <p:spPr>
            <a:xfrm>
              <a:off x="4643400" y="1373550"/>
              <a:ext cx="102175" cy="35850"/>
            </a:xfrm>
            <a:custGeom>
              <a:avLst/>
              <a:gdLst/>
              <a:ahLst/>
              <a:cxnLst/>
              <a:rect l="l" t="t" r="r" b="b"/>
              <a:pathLst>
                <a:path w="4087" h="1434" extrusionOk="0">
                  <a:moveTo>
                    <a:pt x="705" y="0"/>
                  </a:moveTo>
                  <a:cubicBezTo>
                    <a:pt x="295" y="0"/>
                    <a:pt x="0" y="167"/>
                    <a:pt x="0" y="412"/>
                  </a:cubicBezTo>
                  <a:cubicBezTo>
                    <a:pt x="0" y="731"/>
                    <a:pt x="457" y="1028"/>
                    <a:pt x="1005" y="1097"/>
                  </a:cubicBezTo>
                  <a:cubicBezTo>
                    <a:pt x="1082" y="1106"/>
                    <a:pt x="1158" y="1111"/>
                    <a:pt x="1230" y="1111"/>
                  </a:cubicBezTo>
                  <a:cubicBezTo>
                    <a:pt x="1667" y="1111"/>
                    <a:pt x="1986" y="940"/>
                    <a:pt x="1986" y="686"/>
                  </a:cubicBezTo>
                  <a:cubicBezTo>
                    <a:pt x="1986" y="389"/>
                    <a:pt x="1530" y="92"/>
                    <a:pt x="982" y="24"/>
                  </a:cubicBezTo>
                  <a:cubicBezTo>
                    <a:pt x="886" y="8"/>
                    <a:pt x="793" y="0"/>
                    <a:pt x="705" y="0"/>
                  </a:cubicBezTo>
                  <a:close/>
                  <a:moveTo>
                    <a:pt x="3208" y="631"/>
                  </a:moveTo>
                  <a:cubicBezTo>
                    <a:pt x="2890" y="631"/>
                    <a:pt x="2648" y="758"/>
                    <a:pt x="2648" y="937"/>
                  </a:cubicBezTo>
                  <a:cubicBezTo>
                    <a:pt x="2648" y="1142"/>
                    <a:pt x="2990" y="1370"/>
                    <a:pt x="3379" y="1416"/>
                  </a:cubicBezTo>
                  <a:cubicBezTo>
                    <a:pt x="3446" y="1428"/>
                    <a:pt x="3512" y="1434"/>
                    <a:pt x="3575" y="1434"/>
                  </a:cubicBezTo>
                  <a:cubicBezTo>
                    <a:pt x="3869" y="1434"/>
                    <a:pt x="4086" y="1308"/>
                    <a:pt x="4086" y="1119"/>
                  </a:cubicBezTo>
                  <a:cubicBezTo>
                    <a:pt x="4086" y="914"/>
                    <a:pt x="3767" y="708"/>
                    <a:pt x="3356" y="640"/>
                  </a:cubicBezTo>
                  <a:cubicBezTo>
                    <a:pt x="3305" y="634"/>
                    <a:pt x="3256" y="631"/>
                    <a:pt x="3208" y="631"/>
                  </a:cubicBezTo>
                  <a:close/>
                </a:path>
              </a:pathLst>
            </a:custGeom>
            <a:solidFill>
              <a:srgbClr val="FFFFFF">
                <a:alpha val="1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1"/>
            <p:cNvSpPr/>
            <p:nvPr/>
          </p:nvSpPr>
          <p:spPr>
            <a:xfrm>
              <a:off x="4718725" y="4304325"/>
              <a:ext cx="299025" cy="104800"/>
            </a:xfrm>
            <a:custGeom>
              <a:avLst/>
              <a:gdLst/>
              <a:ahLst/>
              <a:cxnLst/>
              <a:rect l="l" t="t" r="r" b="b"/>
              <a:pathLst>
                <a:path w="11961" h="4192" extrusionOk="0">
                  <a:moveTo>
                    <a:pt x="11961" y="0"/>
                  </a:moveTo>
                  <a:cubicBezTo>
                    <a:pt x="10409" y="1301"/>
                    <a:pt x="7327" y="2466"/>
                    <a:pt x="3744" y="2876"/>
                  </a:cubicBezTo>
                  <a:cubicBezTo>
                    <a:pt x="3212" y="2937"/>
                    <a:pt x="2747" y="2964"/>
                    <a:pt x="2342" y="2964"/>
                  </a:cubicBezTo>
                  <a:cubicBezTo>
                    <a:pt x="1217" y="2964"/>
                    <a:pt x="552" y="2757"/>
                    <a:pt x="183" y="2488"/>
                  </a:cubicBezTo>
                  <a:cubicBezTo>
                    <a:pt x="92" y="2603"/>
                    <a:pt x="46" y="2694"/>
                    <a:pt x="0" y="2785"/>
                  </a:cubicBezTo>
                  <a:cubicBezTo>
                    <a:pt x="319" y="2986"/>
                    <a:pt x="1007" y="3286"/>
                    <a:pt x="2328" y="3286"/>
                  </a:cubicBezTo>
                  <a:cubicBezTo>
                    <a:pt x="2805" y="3286"/>
                    <a:pt x="3364" y="3247"/>
                    <a:pt x="4018" y="3150"/>
                  </a:cubicBezTo>
                  <a:cubicBezTo>
                    <a:pt x="6587" y="2763"/>
                    <a:pt x="7922" y="2376"/>
                    <a:pt x="8388" y="2376"/>
                  </a:cubicBezTo>
                  <a:cubicBezTo>
                    <a:pt x="8526" y="2376"/>
                    <a:pt x="8588" y="2410"/>
                    <a:pt x="8583" y="2488"/>
                  </a:cubicBezTo>
                  <a:cubicBezTo>
                    <a:pt x="8583" y="2722"/>
                    <a:pt x="5171" y="3885"/>
                    <a:pt x="2269" y="3885"/>
                  </a:cubicBezTo>
                  <a:cubicBezTo>
                    <a:pt x="1479" y="3885"/>
                    <a:pt x="727" y="3799"/>
                    <a:pt x="92" y="3584"/>
                  </a:cubicBezTo>
                  <a:lnTo>
                    <a:pt x="92" y="3584"/>
                  </a:lnTo>
                  <a:cubicBezTo>
                    <a:pt x="481" y="3992"/>
                    <a:pt x="1467" y="4192"/>
                    <a:pt x="2718" y="4192"/>
                  </a:cubicBezTo>
                  <a:cubicBezTo>
                    <a:pt x="5941" y="4192"/>
                    <a:pt x="10918" y="2865"/>
                    <a:pt x="11938" y="366"/>
                  </a:cubicBezTo>
                  <a:cubicBezTo>
                    <a:pt x="11938" y="229"/>
                    <a:pt x="11938" y="115"/>
                    <a:pt x="11961" y="0"/>
                  </a:cubicBezTo>
                  <a:close/>
                </a:path>
              </a:pathLst>
            </a:custGeom>
            <a:solidFill>
              <a:srgbClr val="958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1"/>
            <p:cNvSpPr/>
            <p:nvPr/>
          </p:nvSpPr>
          <p:spPr>
            <a:xfrm>
              <a:off x="4715875" y="4304325"/>
              <a:ext cx="301875" cy="105000"/>
            </a:xfrm>
            <a:custGeom>
              <a:avLst/>
              <a:gdLst/>
              <a:ahLst/>
              <a:cxnLst/>
              <a:rect l="l" t="t" r="r" b="b"/>
              <a:pathLst>
                <a:path w="12075" h="4200" extrusionOk="0">
                  <a:moveTo>
                    <a:pt x="12075" y="0"/>
                  </a:moveTo>
                  <a:cubicBezTo>
                    <a:pt x="10523" y="1301"/>
                    <a:pt x="7441" y="2466"/>
                    <a:pt x="3858" y="2876"/>
                  </a:cubicBezTo>
                  <a:cubicBezTo>
                    <a:pt x="3326" y="2937"/>
                    <a:pt x="2861" y="2964"/>
                    <a:pt x="2456" y="2964"/>
                  </a:cubicBezTo>
                  <a:cubicBezTo>
                    <a:pt x="1331" y="2964"/>
                    <a:pt x="666" y="2757"/>
                    <a:pt x="297" y="2488"/>
                  </a:cubicBezTo>
                  <a:cubicBezTo>
                    <a:pt x="91" y="2762"/>
                    <a:pt x="0" y="3036"/>
                    <a:pt x="46" y="3287"/>
                  </a:cubicBezTo>
                  <a:cubicBezTo>
                    <a:pt x="170" y="3902"/>
                    <a:pt x="1294" y="4200"/>
                    <a:pt x="2814" y="4200"/>
                  </a:cubicBezTo>
                  <a:cubicBezTo>
                    <a:pt x="6033" y="4200"/>
                    <a:pt x="11028" y="2862"/>
                    <a:pt x="12052" y="366"/>
                  </a:cubicBezTo>
                  <a:cubicBezTo>
                    <a:pt x="12052" y="229"/>
                    <a:pt x="12052" y="115"/>
                    <a:pt x="12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1"/>
            <p:cNvSpPr/>
            <p:nvPr/>
          </p:nvSpPr>
          <p:spPr>
            <a:xfrm>
              <a:off x="4713575" y="4244975"/>
              <a:ext cx="305900" cy="164350"/>
            </a:xfrm>
            <a:custGeom>
              <a:avLst/>
              <a:gdLst/>
              <a:ahLst/>
              <a:cxnLst/>
              <a:rect l="l" t="t" r="r" b="b"/>
              <a:pathLst>
                <a:path w="12236" h="6574" extrusionOk="0">
                  <a:moveTo>
                    <a:pt x="12235" y="1"/>
                  </a:moveTo>
                  <a:lnTo>
                    <a:pt x="12235" y="1"/>
                  </a:lnTo>
                  <a:cubicBezTo>
                    <a:pt x="11961" y="252"/>
                    <a:pt x="11665" y="434"/>
                    <a:pt x="11368" y="571"/>
                  </a:cubicBezTo>
                  <a:cubicBezTo>
                    <a:pt x="11094" y="2078"/>
                    <a:pt x="8423" y="3790"/>
                    <a:pt x="4817" y="4155"/>
                  </a:cubicBezTo>
                  <a:cubicBezTo>
                    <a:pt x="4452" y="4191"/>
                    <a:pt x="4127" y="4208"/>
                    <a:pt x="3838" y="4208"/>
                  </a:cubicBezTo>
                  <a:cubicBezTo>
                    <a:pt x="2681" y="4208"/>
                    <a:pt x="2096" y="3945"/>
                    <a:pt x="1804" y="3653"/>
                  </a:cubicBezTo>
                  <a:cubicBezTo>
                    <a:pt x="731" y="4360"/>
                    <a:pt x="1" y="5068"/>
                    <a:pt x="138" y="5661"/>
                  </a:cubicBezTo>
                  <a:cubicBezTo>
                    <a:pt x="262" y="6276"/>
                    <a:pt x="1386" y="6574"/>
                    <a:pt x="2906" y="6574"/>
                  </a:cubicBezTo>
                  <a:cubicBezTo>
                    <a:pt x="6125" y="6574"/>
                    <a:pt x="11120" y="5236"/>
                    <a:pt x="12144" y="2740"/>
                  </a:cubicBezTo>
                  <a:cubicBezTo>
                    <a:pt x="12190" y="1827"/>
                    <a:pt x="12212" y="914"/>
                    <a:pt x="12235" y="1"/>
                  </a:cubicBezTo>
                  <a:close/>
                </a:path>
              </a:pathLst>
            </a:custGeom>
            <a:solidFill>
              <a:srgbClr val="41B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1"/>
            <p:cNvSpPr/>
            <p:nvPr/>
          </p:nvSpPr>
          <p:spPr>
            <a:xfrm>
              <a:off x="4779200" y="4313600"/>
              <a:ext cx="52525" cy="28650"/>
            </a:xfrm>
            <a:custGeom>
              <a:avLst/>
              <a:gdLst/>
              <a:ahLst/>
              <a:cxnLst/>
              <a:rect l="l" t="t" r="r" b="b"/>
              <a:pathLst>
                <a:path w="2101" h="1146" extrusionOk="0">
                  <a:moveTo>
                    <a:pt x="1686" y="1"/>
                  </a:moveTo>
                  <a:cubicBezTo>
                    <a:pt x="1588" y="1"/>
                    <a:pt x="1479" y="21"/>
                    <a:pt x="1370" y="63"/>
                  </a:cubicBezTo>
                  <a:cubicBezTo>
                    <a:pt x="1096" y="177"/>
                    <a:pt x="914" y="406"/>
                    <a:pt x="982" y="565"/>
                  </a:cubicBezTo>
                  <a:cubicBezTo>
                    <a:pt x="1026" y="681"/>
                    <a:pt x="1161" y="742"/>
                    <a:pt x="1323" y="742"/>
                  </a:cubicBezTo>
                  <a:cubicBezTo>
                    <a:pt x="1417" y="742"/>
                    <a:pt x="1521" y="721"/>
                    <a:pt x="1621" y="679"/>
                  </a:cubicBezTo>
                  <a:cubicBezTo>
                    <a:pt x="1918" y="565"/>
                    <a:pt x="2101" y="337"/>
                    <a:pt x="2032" y="177"/>
                  </a:cubicBezTo>
                  <a:cubicBezTo>
                    <a:pt x="1989" y="62"/>
                    <a:pt x="1854" y="1"/>
                    <a:pt x="1686" y="1"/>
                  </a:cubicBezTo>
                  <a:close/>
                  <a:moveTo>
                    <a:pt x="471" y="680"/>
                  </a:moveTo>
                  <a:cubicBezTo>
                    <a:pt x="415" y="680"/>
                    <a:pt x="355" y="688"/>
                    <a:pt x="298" y="702"/>
                  </a:cubicBezTo>
                  <a:cubicBezTo>
                    <a:pt x="115" y="771"/>
                    <a:pt x="1" y="908"/>
                    <a:pt x="24" y="1022"/>
                  </a:cubicBezTo>
                  <a:cubicBezTo>
                    <a:pt x="55" y="1099"/>
                    <a:pt x="149" y="1145"/>
                    <a:pt x="271" y="1145"/>
                  </a:cubicBezTo>
                  <a:cubicBezTo>
                    <a:pt x="328" y="1145"/>
                    <a:pt x="391" y="1135"/>
                    <a:pt x="457" y="1113"/>
                  </a:cubicBezTo>
                  <a:cubicBezTo>
                    <a:pt x="640" y="1045"/>
                    <a:pt x="754" y="908"/>
                    <a:pt x="708" y="794"/>
                  </a:cubicBezTo>
                  <a:cubicBezTo>
                    <a:pt x="693" y="716"/>
                    <a:pt x="592" y="680"/>
                    <a:pt x="471" y="68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1"/>
            <p:cNvSpPr/>
            <p:nvPr/>
          </p:nvSpPr>
          <p:spPr>
            <a:xfrm>
              <a:off x="4706725" y="4244400"/>
              <a:ext cx="312750" cy="164925"/>
            </a:xfrm>
            <a:custGeom>
              <a:avLst/>
              <a:gdLst/>
              <a:ahLst/>
              <a:cxnLst/>
              <a:rect l="l" t="t" r="r" b="b"/>
              <a:pathLst>
                <a:path w="12510" h="6597" extrusionOk="0">
                  <a:moveTo>
                    <a:pt x="12509" y="1"/>
                  </a:moveTo>
                  <a:lnTo>
                    <a:pt x="12509" y="1"/>
                  </a:lnTo>
                  <a:cubicBezTo>
                    <a:pt x="11773" y="689"/>
                    <a:pt x="10957" y="915"/>
                    <a:pt x="10202" y="915"/>
                  </a:cubicBezTo>
                  <a:cubicBezTo>
                    <a:pt x="9505" y="915"/>
                    <a:pt x="8860" y="723"/>
                    <a:pt x="8378" y="526"/>
                  </a:cubicBezTo>
                  <a:lnTo>
                    <a:pt x="8378" y="526"/>
                  </a:lnTo>
                  <a:cubicBezTo>
                    <a:pt x="8401" y="663"/>
                    <a:pt x="8401" y="731"/>
                    <a:pt x="8401" y="731"/>
                  </a:cubicBezTo>
                  <a:cubicBezTo>
                    <a:pt x="8401" y="731"/>
                    <a:pt x="1" y="3767"/>
                    <a:pt x="412" y="5684"/>
                  </a:cubicBezTo>
                  <a:cubicBezTo>
                    <a:pt x="536" y="6299"/>
                    <a:pt x="1660" y="6597"/>
                    <a:pt x="3180" y="6597"/>
                  </a:cubicBezTo>
                  <a:cubicBezTo>
                    <a:pt x="6399" y="6597"/>
                    <a:pt x="11394" y="5259"/>
                    <a:pt x="12418" y="2763"/>
                  </a:cubicBezTo>
                  <a:cubicBezTo>
                    <a:pt x="12464" y="1850"/>
                    <a:pt x="12486" y="937"/>
                    <a:pt x="12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676188" y="767303"/>
            <a:ext cx="62017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3. Tổ chức thi đua biểu diễn giữa các tổ.</a:t>
            </a:r>
            <a:endParaRPr lang="en-US" sz="2800" dirty="0"/>
          </a:p>
          <a:p>
            <a:r>
              <a:rPr lang="vi-VN" sz="2400" b="1" dirty="0"/>
              <a:t>a. Mục tiêu</a:t>
            </a:r>
            <a:endParaRPr lang="en-US" sz="2400" dirty="0"/>
          </a:p>
          <a:p>
            <a:r>
              <a:rPr lang="vi-VN" sz="2400" b="1" dirty="0"/>
              <a:t>- </a:t>
            </a:r>
            <a:r>
              <a:rPr lang="vi-VN" sz="2400" dirty="0"/>
              <a:t>Học sinh hứng thú, tích cực hơn trong tập luyện.</a:t>
            </a:r>
            <a:endParaRPr lang="en-US" sz="2400" dirty="0"/>
          </a:p>
          <a:p>
            <a:r>
              <a:rPr lang="vi-VN" sz="2400" dirty="0"/>
              <a:t>- Giảm bớt căng thăng, mệt mỏi trong tiết học</a:t>
            </a:r>
            <a:r>
              <a:rPr lang="vi-VN" sz="2400" b="1" dirty="0"/>
              <a:t>.</a:t>
            </a:r>
            <a:endParaRPr lang="en-US" sz="2400" dirty="0"/>
          </a:p>
          <a:p>
            <a:pPr indent="457200" algn="just">
              <a:lnSpc>
                <a:spcPct val="150000"/>
              </a:lnSpc>
              <a:tabLst>
                <a:tab pos="450215" algn="l"/>
              </a:tabLst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24;p44">
            <a:extLst>
              <a:ext uri="{FF2B5EF4-FFF2-40B4-BE49-F238E27FC236}">
                <a16:creationId xmlns:a16="http://schemas.microsoft.com/office/drawing/2014/main" id="{8847490D-2ABF-7B03-7E0D-45196C526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762" y="483936"/>
            <a:ext cx="6725913" cy="601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/>
            </a:b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762288"/>
              </p:ext>
            </p:extLst>
          </p:nvPr>
        </p:nvGraphicFramePr>
        <p:xfrm>
          <a:off x="1392562" y="1085850"/>
          <a:ext cx="6887839" cy="1668780"/>
        </p:xfrm>
        <a:graphic>
          <a:graphicData uri="http://schemas.openxmlformats.org/drawingml/2006/table">
            <a:tbl>
              <a:tblPr firstRow="1" firstCol="1" bandRow="1">
                <a:tableStyleId>{0A7854EF-672E-410E-9938-00B9BFC170AD}</a:tableStyleId>
              </a:tblPr>
              <a:tblGrid>
                <a:gridCol w="2124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08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178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biểu hiện cụ thể được quan sát ở nội dung </a:t>
                      </a:r>
                      <a:r>
                        <a:rPr lang="vi-VN" sz="1400">
                          <a:effectLst/>
                        </a:rPr>
                        <a:t>đi đều </a:t>
                      </a:r>
                      <a:r>
                        <a:rPr lang="en-US" sz="1400">
                          <a:effectLst/>
                        </a:rPr>
                        <a:t>vòng bên</a:t>
                      </a:r>
                      <a:r>
                        <a:rPr lang="vi-VN" sz="1400">
                          <a:effectLst/>
                        </a:rPr>
                        <a:t> trái, đi đều vòng</a:t>
                      </a:r>
                      <a:r>
                        <a:rPr lang="en-US" sz="1400">
                          <a:effectLst/>
                        </a:rPr>
                        <a:t> phải của đội hình đội ngũ.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Mức đạt được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 thực hiện t</a:t>
                      </a:r>
                      <a:r>
                        <a:rPr lang="en-US" sz="1400">
                          <a:effectLst/>
                        </a:rPr>
                        <a:t>ốt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HS chưa hoàn thành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4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90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39,1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43,5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vi-VN" sz="1400" dirty="0">
                          <a:effectLst/>
                        </a:rPr>
                        <a:t>17,4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7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lassroom Behaviour Management for Elementary by Slidesgo">
  <a:themeElements>
    <a:clrScheme name="Simple Light">
      <a:dk1>
        <a:srgbClr val="FFFFFF"/>
      </a:dk1>
      <a:lt1>
        <a:srgbClr val="F5A60B"/>
      </a:lt1>
      <a:dk2>
        <a:srgbClr val="D64D6B"/>
      </a:dk2>
      <a:lt2>
        <a:srgbClr val="453F7D"/>
      </a:lt2>
      <a:accent1>
        <a:srgbClr val="CFCDE8"/>
      </a:accent1>
      <a:accent2>
        <a:srgbClr val="97C98B"/>
      </a:accent2>
      <a:accent3>
        <a:srgbClr val="5E8381"/>
      </a:accent3>
      <a:accent4>
        <a:srgbClr val="ED8FBF"/>
      </a:accent4>
      <a:accent5>
        <a:srgbClr val="A1544A"/>
      </a:accent5>
      <a:accent6>
        <a:srgbClr val="802751"/>
      </a:accent6>
      <a:hlink>
        <a:srgbClr val="453F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1501</TotalTime>
  <Words>220</Words>
  <Application>Microsoft Office PowerPoint</Application>
  <PresentationFormat>On-screen Show (16:9)</PresentationFormat>
  <Paragraphs>32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Baloo Tammudu 2</vt:lpstr>
      <vt:lpstr>Atma</vt:lpstr>
      <vt:lpstr>Bebas Neue</vt:lpstr>
      <vt:lpstr>Times New Roman</vt:lpstr>
      <vt:lpstr>Classroom Behaviour Management for Elementary by Slidesgo</vt:lpstr>
      <vt:lpstr> ĐI ĐỀU VÒNG BÊN TRÁI, VÒNG BÊN PHẢI</vt:lpstr>
      <vt:lpstr>PowerPoint Presentation</vt:lpstr>
      <vt:lpstr>Một số hình ảnh chia nhỏ động tác cho HS tập luyện</vt:lpstr>
      <vt:lpstr>PowerPoint Presentation</vt:lpstr>
      <vt:lpstr>PowerPoint Presentation</vt:lpstr>
      <vt:lpstr>PowerPoint Presentation</vt:lpstr>
      <vt:lpstr>Biện pháp 2</vt:lpstr>
      <vt:lpstr>Biện pháp 3</vt:lpstr>
      <vt:lpstr>3. Hiệu quả của giải pháp  </vt:lpstr>
      <vt:lpstr>CẢM ƠN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OS</dc:creator>
  <dc:description>9Slide.vn</dc:description>
  <cp:lastModifiedBy>USER</cp:lastModifiedBy>
  <cp:revision>116</cp:revision>
  <dcterms:modified xsi:type="dcterms:W3CDTF">2023-12-22T08:42:41Z</dcterms:modified>
  <cp:category>9Slide.vn</cp:category>
</cp:coreProperties>
</file>